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60" r:id="rId6"/>
    <p:sldId id="262" r:id="rId7"/>
    <p:sldId id="265" r:id="rId8"/>
    <p:sldId id="269" r:id="rId9"/>
    <p:sldId id="268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sA/SQLite_Test" TargetMode="External"/><Relationship Id="rId2" Type="http://schemas.openxmlformats.org/officeDocument/2006/relationships/hyperlink" Target="https://github.com/bricht/piens-un-ma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urisLazda/WebDataRead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1709494"/>
            <a:ext cx="9144000" cy="1024340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/>
              <a:t>Bread ‘</a:t>
            </a:r>
            <a:r>
              <a:rPr lang="lv-LV" dirty="0"/>
              <a:t>n</a:t>
            </a:r>
            <a:r>
              <a:rPr lang="lv-LV" dirty="0" smtClean="0"/>
              <a:t>’ Milk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09" y="1362234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2" y="905263"/>
            <a:ext cx="1828571" cy="182857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65271" y="4473703"/>
            <a:ext cx="2642852" cy="13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</a:t>
            </a:r>
            <a:r>
              <a:rPr lang="lv-LV" dirty="0"/>
              <a:t>Stašķevič</a:t>
            </a:r>
            <a:r>
              <a:rPr lang="lv-LV" dirty="0" smtClean="0"/>
              <a:t>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61178" y="3502472"/>
            <a:ext cx="2274195" cy="82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 Bootcamp</a:t>
            </a:r>
          </a:p>
          <a:p>
            <a:r>
              <a:rPr lang="lv-LV" dirty="0" smtClean="0"/>
              <a:t>Team 1.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992691" y="4473703"/>
            <a:ext cx="2642852" cy="1695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Jānis Lazda</a:t>
            </a:r>
          </a:p>
          <a:p>
            <a:r>
              <a:rPr lang="lv-LV" dirty="0" smtClean="0"/>
              <a:t>Lauris Lazda</a:t>
            </a:r>
          </a:p>
          <a:p>
            <a:r>
              <a:rPr lang="lv-LV" dirty="0" smtClean="0"/>
              <a:t>Ernests Auziņš</a:t>
            </a:r>
          </a:p>
          <a:p>
            <a:r>
              <a:rPr lang="lv-LV" dirty="0" smtClean="0"/>
              <a:t>Jēkabs Aizpurvs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Implement </a:t>
            </a:r>
            <a:r>
              <a:rPr lang="lv-LV" dirty="0" smtClean="0"/>
              <a:t>Categories</a:t>
            </a:r>
            <a:endParaRPr lang="lv-LV" dirty="0" smtClean="0"/>
          </a:p>
          <a:p>
            <a:r>
              <a:rPr lang="lv-LV" dirty="0" smtClean="0"/>
              <a:t>Get </a:t>
            </a:r>
            <a:r>
              <a:rPr lang="lv-LV" dirty="0"/>
              <a:t>product prices </a:t>
            </a:r>
            <a:r>
              <a:rPr lang="lv-LV" dirty="0" smtClean="0"/>
              <a:t>from Maxima</a:t>
            </a:r>
            <a:r>
              <a:rPr lang="lv-LV" dirty="0" smtClean="0"/>
              <a:t>, Elvi, Lats et cetera</a:t>
            </a:r>
            <a:endParaRPr lang="lv-LV" dirty="0" smtClean="0"/>
          </a:p>
          <a:p>
            <a:r>
              <a:rPr lang="lv-LV" dirty="0" smtClean="0"/>
              <a:t>Implement multiple user database </a:t>
            </a:r>
            <a:r>
              <a:rPr lang="lv-LV" dirty="0" smtClean="0"/>
              <a:t>usage</a:t>
            </a:r>
            <a:endParaRPr lang="lv-LV" dirty="0" smtClean="0"/>
          </a:p>
          <a:p>
            <a:r>
              <a:rPr lang="lv-LV" dirty="0" smtClean="0"/>
              <a:t>Overcome app.rimi.lv</a:t>
            </a:r>
          </a:p>
          <a:p>
            <a:r>
              <a:rPr lang="lv-LV" dirty="0" smtClean="0"/>
              <a:t>Show nearest shop</a:t>
            </a:r>
          </a:p>
          <a:p>
            <a:r>
              <a:rPr lang="lv-LV" dirty="0" smtClean="0"/>
              <a:t>Share shopping list with another user</a:t>
            </a:r>
          </a:p>
          <a:p>
            <a:r>
              <a:rPr lang="lv-LV" dirty="0" smtClean="0"/>
              <a:t>See weekly/monthly shopping habits/statistics</a:t>
            </a:r>
          </a:p>
          <a:p>
            <a:endParaRPr lang="lv-LV" dirty="0" smtClean="0"/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18967" r="1701" b="2347"/>
          <a:stretch/>
        </p:blipFill>
        <p:spPr>
          <a:xfrm>
            <a:off x="3490175" y="944675"/>
            <a:ext cx="4945487" cy="5396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373487"/>
            <a:ext cx="10515600" cy="673258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/>
              <a:t>Thank you for your attention!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4110" y="1622738"/>
            <a:ext cx="2690611" cy="42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35662" y="1410236"/>
            <a:ext cx="2690611" cy="425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Grocery shopping is something everyone does</a:t>
            </a:r>
          </a:p>
          <a:p>
            <a:r>
              <a:rPr lang="lv-LV" dirty="0" smtClean="0"/>
              <a:t>People obsess about saving money </a:t>
            </a:r>
          </a:p>
          <a:p>
            <a:r>
              <a:rPr lang="lv-LV" dirty="0" smtClean="0"/>
              <a:t>Prices vary between stores and change frequently</a:t>
            </a:r>
          </a:p>
          <a:p>
            <a:endParaRPr lang="lv-LV" dirty="0"/>
          </a:p>
          <a:p>
            <a:r>
              <a:rPr lang="lv-LV" dirty="0" smtClean="0"/>
              <a:t>Applications with the same functionality popular abroad</a:t>
            </a:r>
          </a:p>
          <a:p>
            <a:pPr lvl="1"/>
            <a:r>
              <a:rPr lang="lv-LV" dirty="0" smtClean="0"/>
              <a:t>Out of Milk (Germany)</a:t>
            </a:r>
          </a:p>
          <a:p>
            <a:pPr lvl="1"/>
            <a:r>
              <a:rPr lang="lv-LV" dirty="0"/>
              <a:t>Bring! Shopping List (</a:t>
            </a:r>
            <a:r>
              <a:rPr lang="lv-LV" dirty="0" smtClean="0"/>
              <a:t>Switzerland)</a:t>
            </a:r>
          </a:p>
          <a:p>
            <a:pPr lvl="1"/>
            <a:r>
              <a:rPr lang="lv-LV" dirty="0"/>
              <a:t>Smart Shopping List </a:t>
            </a:r>
            <a:r>
              <a:rPr lang="lv-LV" dirty="0" smtClean="0"/>
              <a:t>– Listonic (Poland)</a:t>
            </a:r>
            <a:endParaRPr lang="lv-LV" dirty="0"/>
          </a:p>
          <a:p>
            <a:r>
              <a:rPr lang="lv-LV" dirty="0" smtClean="0"/>
              <a:t>No such application in Latvia</a:t>
            </a:r>
          </a:p>
          <a:p>
            <a:pPr lvl="1"/>
            <a:r>
              <a:rPr lang="lv-LV" dirty="0" smtClean="0"/>
              <a:t>app.rimi.lv</a:t>
            </a:r>
          </a:p>
          <a:p>
            <a:pPr lvl="1"/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68" y="2219326"/>
            <a:ext cx="1788544" cy="178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983051" cy="1325563"/>
          </a:xfrm>
        </p:spPr>
        <p:txBody>
          <a:bodyPr>
            <a:normAutofit/>
          </a:bodyPr>
          <a:lstStyle/>
          <a:p>
            <a:r>
              <a:rPr lang="lv-LV" dirty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786" y="1826063"/>
            <a:ext cx="403001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lv-LV" b="1" dirty="0" smtClean="0"/>
              <a:t> </a:t>
            </a:r>
            <a:r>
              <a:rPr lang="lv-LV" sz="3200" b="1" dirty="0" smtClean="0"/>
              <a:t>SCRUM</a:t>
            </a:r>
            <a:endParaRPr lang="lv-LV" sz="3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9806" y="1753665"/>
            <a:ext cx="4030014" cy="4655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</a:t>
            </a:r>
          </a:p>
          <a:p>
            <a:r>
              <a:rPr lang="lv-LV" dirty="0" smtClean="0"/>
              <a:t>Git</a:t>
            </a:r>
          </a:p>
          <a:p>
            <a:r>
              <a:rPr lang="lv-LV" dirty="0" smtClean="0"/>
              <a:t>Balsamiq Mockup</a:t>
            </a:r>
          </a:p>
          <a:p>
            <a:r>
              <a:rPr lang="lv-LV" dirty="0" smtClean="0"/>
              <a:t>Android </a:t>
            </a:r>
            <a:r>
              <a:rPr lang="lv-LV" dirty="0" smtClean="0"/>
              <a:t>Studio</a:t>
            </a:r>
          </a:p>
          <a:p>
            <a:r>
              <a:rPr lang="lv-LV" dirty="0" smtClean="0"/>
              <a:t>Mysql Workbench</a:t>
            </a:r>
          </a:p>
          <a:p>
            <a:r>
              <a:rPr lang="lv-LV" dirty="0" smtClean="0"/>
              <a:t>Eclipse</a:t>
            </a:r>
          </a:p>
          <a:p>
            <a:r>
              <a:rPr lang="lv-LV" dirty="0" smtClean="0"/>
              <a:t>PHP</a:t>
            </a:r>
          </a:p>
          <a:p>
            <a:r>
              <a:rPr lang="lv-LV" dirty="0" smtClean="0"/>
              <a:t>Windows/Lubuntu</a:t>
            </a:r>
          </a:p>
          <a:p>
            <a:r>
              <a:rPr lang="lv-LV" dirty="0" smtClean="0"/>
              <a:t>Android 6.0 and </a:t>
            </a:r>
            <a:r>
              <a:rPr lang="lv-LV" dirty="0" smtClean="0"/>
              <a:t>Higher</a:t>
            </a:r>
          </a:p>
          <a:p>
            <a:r>
              <a:rPr lang="lv-LV" dirty="0"/>
              <a:t>p</a:t>
            </a:r>
            <a:r>
              <a:rPr lang="lv-LV" dirty="0" smtClean="0"/>
              <a:t>ad.riseup.net</a:t>
            </a:r>
            <a:endParaRPr lang="lv-LV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5651" y="365125"/>
            <a:ext cx="46181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dirty="0"/>
              <a:t>U</a:t>
            </a:r>
            <a:r>
              <a:rPr lang="en-US" dirty="0" err="1"/>
              <a:t>sed</a:t>
            </a:r>
            <a:r>
              <a:rPr lang="en-US" dirty="0"/>
              <a:t> workload management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318" y="3870273"/>
            <a:ext cx="1200407" cy="120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13" y="4683360"/>
            <a:ext cx="2014888" cy="161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5" y="4090128"/>
            <a:ext cx="1961104" cy="1961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55" y="4351672"/>
            <a:ext cx="1816589" cy="1816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05" y="1690688"/>
            <a:ext cx="2449669" cy="1837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69" y="1826063"/>
            <a:ext cx="2191892" cy="1921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Balsamiq Mockups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04" y="1737360"/>
            <a:ext cx="11790496" cy="44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Database table constraints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Secured</a:t>
            </a:r>
            <a:r>
              <a:rPr lang="lv-LV" dirty="0" smtClean="0"/>
              <a:t> a</a:t>
            </a:r>
            <a:r>
              <a:rPr lang="lv-LV" dirty="0" smtClean="0"/>
              <a:t>t </a:t>
            </a:r>
            <a:r>
              <a:rPr lang="lv-LV" dirty="0" smtClean="0"/>
              <a:t>Java code level</a:t>
            </a:r>
            <a:r>
              <a:rPr lang="lv-LV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6" y="1825625"/>
            <a:ext cx="5105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07" y="2042653"/>
            <a:ext cx="5893665" cy="3932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building and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Manual testing</a:t>
            </a:r>
          </a:p>
          <a:p>
            <a:r>
              <a:rPr lang="lv-LV" dirty="0" smtClean="0"/>
              <a:t>Debugging</a:t>
            </a:r>
            <a:endParaRPr lang="lv-LV" dirty="0" smtClean="0"/>
          </a:p>
          <a:p>
            <a:r>
              <a:rPr lang="lv-LV" dirty="0" smtClean="0"/>
              <a:t>Junit tests for local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</a:t>
            </a:r>
            <a:r>
              <a:rPr lang="en-US" dirty="0" smtClean="0"/>
              <a:t>resources</a:t>
            </a:r>
            <a:r>
              <a:rPr lang="lv-LV" dirty="0" smtClean="0"/>
              <a:t>:</a:t>
            </a:r>
            <a:endParaRPr lang="lv-LV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github.com/bricht/piens-un-maize</a:t>
            </a:r>
            <a:r>
              <a:rPr lang="lv-LV" dirty="0" smtClean="0"/>
              <a:t> - main project</a:t>
            </a:r>
            <a:endParaRPr lang="lv-LV" dirty="0" smtClean="0"/>
          </a:p>
          <a:p>
            <a:pPr lvl="1"/>
            <a:r>
              <a:rPr lang="en-US" dirty="0">
                <a:hlinkClick r:id="rId3"/>
              </a:rPr>
              <a:t>https://github.com/ErnestsA/SQLite_Test</a:t>
            </a:r>
            <a:r>
              <a:rPr lang="en-US" dirty="0"/>
              <a:t> </a:t>
            </a:r>
            <a:r>
              <a:rPr lang="lv-LV" dirty="0" smtClean="0"/>
              <a:t>- local database</a:t>
            </a:r>
            <a:endParaRPr lang="lv-LV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github.com/LaurisLazda/WebDataReader</a:t>
            </a:r>
            <a:r>
              <a:rPr lang="lv-LV" dirty="0" smtClean="0"/>
              <a:t> - web scraper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 in the project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First time Android application development</a:t>
            </a:r>
          </a:p>
          <a:p>
            <a:r>
              <a:rPr lang="lv-LV" dirty="0" smtClean="0"/>
              <a:t>Web scraper</a:t>
            </a:r>
          </a:p>
          <a:p>
            <a:r>
              <a:rPr lang="lv-LV" dirty="0" smtClean="0"/>
              <a:t>Local database (unresolved)</a:t>
            </a:r>
          </a:p>
          <a:p>
            <a:r>
              <a:rPr lang="lv-LV" dirty="0" smtClean="0"/>
              <a:t>Remote database</a:t>
            </a:r>
          </a:p>
          <a:p>
            <a:r>
              <a:rPr lang="lv-LV" dirty="0" smtClean="0"/>
              <a:t>Documentation</a:t>
            </a:r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7782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team members and their main contribution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b="1" dirty="0" smtClean="0"/>
              <a:t>Mārtiņš Klevs </a:t>
            </a:r>
            <a:r>
              <a:rPr lang="lv-LV" dirty="0" smtClean="0"/>
              <a:t>-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(search </a:t>
            </a:r>
            <a:r>
              <a:rPr lang="lv-LV" dirty="0" smtClean="0"/>
              <a:t>activities, </a:t>
            </a:r>
            <a:r>
              <a:rPr lang="lv-LV" dirty="0" smtClean="0"/>
              <a:t>barcode </a:t>
            </a:r>
            <a:r>
              <a:rPr lang="lv-LV" dirty="0" smtClean="0"/>
              <a:t>implementation)</a:t>
            </a:r>
          </a:p>
          <a:p>
            <a:r>
              <a:rPr lang="lv-LV" b="1" dirty="0"/>
              <a:t>Guntars </a:t>
            </a:r>
            <a:r>
              <a:rPr lang="lv-LV" b="1" dirty="0" smtClean="0"/>
              <a:t>Bērziņš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(remote database)</a:t>
            </a:r>
            <a:endParaRPr lang="lv-LV" dirty="0"/>
          </a:p>
          <a:p>
            <a:r>
              <a:rPr lang="lv-LV" b="1" dirty="0"/>
              <a:t>Roberts </a:t>
            </a:r>
            <a:r>
              <a:rPr lang="lv-LV" b="1" dirty="0" smtClean="0"/>
              <a:t>Stašķevičs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</a:t>
            </a:r>
            <a:r>
              <a:rPr lang="lv-LV" dirty="0" smtClean="0"/>
              <a:t>UI managment, </a:t>
            </a:r>
            <a:r>
              <a:rPr lang="lv-LV" dirty="0" smtClean="0"/>
              <a:t>git </a:t>
            </a:r>
            <a:r>
              <a:rPr lang="lv-LV" dirty="0" smtClean="0"/>
              <a:t>management, </a:t>
            </a:r>
            <a:r>
              <a:rPr lang="lv-LV" dirty="0" smtClean="0"/>
              <a:t>share </a:t>
            </a:r>
            <a:r>
              <a:rPr lang="lv-LV" dirty="0" smtClean="0"/>
              <a:t>activity layouts)</a:t>
            </a:r>
            <a:endParaRPr lang="lv-LV" dirty="0"/>
          </a:p>
          <a:p>
            <a:r>
              <a:rPr lang="lv-LV" b="1" dirty="0"/>
              <a:t>Jānis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, remote database population)</a:t>
            </a:r>
            <a:endParaRPr lang="lv-LV" dirty="0"/>
          </a:p>
          <a:p>
            <a:r>
              <a:rPr lang="lv-LV" b="1" dirty="0"/>
              <a:t>Lauris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) +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(shopping </a:t>
            </a:r>
            <a:r>
              <a:rPr lang="lv-LV" dirty="0" smtClean="0"/>
              <a:t>list activities)</a:t>
            </a:r>
            <a:endParaRPr lang="lv-LV" dirty="0"/>
          </a:p>
          <a:p>
            <a:r>
              <a:rPr lang="lv-LV" b="1" dirty="0"/>
              <a:t>Ernests </a:t>
            </a:r>
            <a:r>
              <a:rPr lang="lv-LV" b="1" dirty="0" smtClean="0"/>
              <a:t>Auziņš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(local SQLite database)</a:t>
            </a:r>
            <a:endParaRPr lang="lv-LV" dirty="0"/>
          </a:p>
          <a:p>
            <a:r>
              <a:rPr lang="lv-LV" b="1" dirty="0"/>
              <a:t>Jēkabs </a:t>
            </a:r>
            <a:r>
              <a:rPr lang="lv-LV" b="1" dirty="0" smtClean="0"/>
              <a:t>Aizpurvs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(UI planning and managment, </a:t>
            </a:r>
            <a:r>
              <a:rPr lang="lv-LV" dirty="0" smtClean="0"/>
              <a:t>favorites </a:t>
            </a:r>
            <a:r>
              <a:rPr lang="lv-LV" dirty="0" smtClean="0"/>
              <a:t>activities)</a:t>
            </a:r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1126</TotalTime>
  <Words>305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Bread ‘n’ Milk</vt:lpstr>
      <vt:lpstr>Business analysis</vt:lpstr>
      <vt:lpstr>Used tools</vt:lpstr>
      <vt:lpstr>Balsamiq Mockups sketch</vt:lpstr>
      <vt:lpstr>System data model</vt:lpstr>
      <vt:lpstr>System building and deployment</vt:lpstr>
      <vt:lpstr>Final overview:</vt:lpstr>
      <vt:lpstr>Biggest challenges in the project and lessons learned</vt:lpstr>
      <vt:lpstr>List of team members and their main contribution to project</vt:lpstr>
      <vt:lpstr>Future work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105</cp:revision>
  <dcterms:created xsi:type="dcterms:W3CDTF">2017-08-24T06:14:05Z</dcterms:created>
  <dcterms:modified xsi:type="dcterms:W3CDTF">2017-08-25T10:48:51Z</dcterms:modified>
</cp:coreProperties>
</file>