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595"/>
  </p:normalViewPr>
  <p:slideViewPr>
    <p:cSldViewPr snapToGrid="0" snapToObjects="1">
      <p:cViewPr varScale="1">
        <p:scale>
          <a:sx n="83" d="100"/>
          <a:sy n="8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262034" y="790414"/>
            <a:ext cx="3667933" cy="5698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" y="1312244"/>
            <a:ext cx="12191998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39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TRAILERS</a:t>
            </a:r>
            <a:endParaRPr lang="en-US" sz="239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8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2017-02-05T07:49:17Z</dcterms:created>
  <dcterms:modified xsi:type="dcterms:W3CDTF">2017-02-05T07:57:51Z</dcterms:modified>
</cp:coreProperties>
</file>