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5"/>
    <p:restoredTop sz="94595"/>
  </p:normalViewPr>
  <p:slideViewPr>
    <p:cSldViewPr snapToGrid="0" snapToObjects="1">
      <p:cViewPr varScale="1">
        <p:scale>
          <a:sx n="80" d="100"/>
          <a:sy n="80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E694-5599-3A43-BEB5-FC74B482A0D3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3116-FD3E-D64C-85BF-9A2B15E9E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7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E694-5599-3A43-BEB5-FC74B482A0D3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3116-FD3E-D64C-85BF-9A2B15E9E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7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E694-5599-3A43-BEB5-FC74B482A0D3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3116-FD3E-D64C-85BF-9A2B15E9E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3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E694-5599-3A43-BEB5-FC74B482A0D3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3116-FD3E-D64C-85BF-9A2B15E9E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E694-5599-3A43-BEB5-FC74B482A0D3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3116-FD3E-D64C-85BF-9A2B15E9E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E694-5599-3A43-BEB5-FC74B482A0D3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3116-FD3E-D64C-85BF-9A2B15E9E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3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E694-5599-3A43-BEB5-FC74B482A0D3}" type="datetimeFigureOut">
              <a:rPr lang="en-US" smtClean="0"/>
              <a:t>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3116-FD3E-D64C-85BF-9A2B15E9E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E694-5599-3A43-BEB5-FC74B482A0D3}" type="datetimeFigureOut">
              <a:rPr lang="en-US" smtClean="0"/>
              <a:t>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3116-FD3E-D64C-85BF-9A2B15E9E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7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E694-5599-3A43-BEB5-FC74B482A0D3}" type="datetimeFigureOut">
              <a:rPr lang="en-US" smtClean="0"/>
              <a:t>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3116-FD3E-D64C-85BF-9A2B15E9E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7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E694-5599-3A43-BEB5-FC74B482A0D3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3116-FD3E-D64C-85BF-9A2B15E9E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E694-5599-3A43-BEB5-FC74B482A0D3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3116-FD3E-D64C-85BF-9A2B15E9E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1E694-5599-3A43-BEB5-FC74B482A0D3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F3116-FD3E-D64C-85BF-9A2B15E9E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60421" y="-112295"/>
            <a:ext cx="12528884" cy="71547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27770" y="2534070"/>
            <a:ext cx="5152501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MOVIES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7770" y="4171531"/>
            <a:ext cx="515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CLICK HERE TO EXPLORE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2017-02-12T14:30:29Z</dcterms:created>
  <dcterms:modified xsi:type="dcterms:W3CDTF">2017-02-12T14:50:42Z</dcterms:modified>
</cp:coreProperties>
</file>