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sldIdLst>
    <p:sldId id="258" r:id="rId4"/>
    <p:sldId id="256" r:id="rId5"/>
    <p:sldId id="278" r:id="rId6"/>
    <p:sldId id="271" r:id="rId7"/>
    <p:sldId id="298" r:id="rId8"/>
    <p:sldId id="257" r:id="rId9"/>
    <p:sldId id="300" r:id="rId10"/>
    <p:sldId id="299" r:id="rId11"/>
    <p:sldId id="301" r:id="rId12"/>
    <p:sldId id="302" r:id="rId13"/>
    <p:sldId id="26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04086"/>
    <a:srgbClr val="475DBD"/>
    <a:srgbClr val="7888CE"/>
    <a:srgbClr val="AACBFE"/>
    <a:srgbClr val="2A3874"/>
    <a:srgbClr val="3F54AF"/>
    <a:srgbClr val="8BA2F0"/>
    <a:srgbClr val="6275C6"/>
    <a:srgbClr val="131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201"/>
        <p:guide pos="7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92A4D-2091-4E84-9922-C300901BBD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0EF76-4528-4350-998B-6DF515A87F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76004" y="64671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39.png"/><Relationship Id="rId16" Type="http://schemas.openxmlformats.org/officeDocument/2006/relationships/image" Target="../media/image11.png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5.png"/><Relationship Id="rId10" Type="http://schemas.openxmlformats.org/officeDocument/2006/relationships/image" Target="../media/image15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7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7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36.png"/><Relationship Id="rId16" Type="http://schemas.openxmlformats.org/officeDocument/2006/relationships/image" Target="../media/image11.png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5.png"/><Relationship Id="rId10" Type="http://schemas.openxmlformats.org/officeDocument/2006/relationships/image" Target="../media/image15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37.png"/><Relationship Id="rId16" Type="http://schemas.openxmlformats.org/officeDocument/2006/relationships/image" Target="../media/image11.png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5.png"/><Relationship Id="rId10" Type="http://schemas.openxmlformats.org/officeDocument/2006/relationships/image" Target="../media/image15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38.png"/><Relationship Id="rId16" Type="http://schemas.openxmlformats.org/officeDocument/2006/relationships/image" Target="../media/image11.png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5.png"/><Relationship Id="rId10" Type="http://schemas.openxmlformats.org/officeDocument/2006/relationships/image" Target="../media/image15.png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2604135" y="1713865"/>
            <a:ext cx="7071360" cy="886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阿里巴巴</a:t>
            </a:r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Java</a:t>
            </a: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开发规范</a:t>
            </a:r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泰山版</a:t>
            </a:r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en-US" altLang="zh-CN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1774" y="3243925"/>
            <a:ext cx="617535" cy="18000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08845" y="2820567"/>
            <a:ext cx="1163627" cy="24471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1723" y="4639089"/>
            <a:ext cx="509182" cy="148421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358508" y="2713204"/>
            <a:ext cx="1054139" cy="180005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3453" y="2352143"/>
            <a:ext cx="950829" cy="162364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58120" y="3654830"/>
            <a:ext cx="470974" cy="1372844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7104" y="3739062"/>
            <a:ext cx="1054139" cy="1800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4575" y="4194267"/>
            <a:ext cx="357300" cy="468667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1626" y="4679378"/>
            <a:ext cx="899387" cy="117971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08385" y="2256338"/>
            <a:ext cx="1547791" cy="32551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84608" y="2250702"/>
            <a:ext cx="1066800" cy="1066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5569" y="2128822"/>
            <a:ext cx="1588557" cy="98339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5578" y="2073305"/>
            <a:ext cx="685461" cy="42433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13295" y="1532908"/>
            <a:ext cx="1588557" cy="9833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9086" y="4829053"/>
            <a:ext cx="973649" cy="1464311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1089660" y="596900"/>
            <a:ext cx="2763520" cy="1324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zh-CN" sz="4000" dirty="0">
                <a:solidFill>
                  <a:srgbClr val="304086"/>
                </a:solidFill>
                <a:cs typeface="+mn-ea"/>
                <a:sym typeface="+mn-lt"/>
              </a:rPr>
              <a:t>设计规约</a:t>
            </a:r>
            <a:endParaRPr lang="en-US" altLang="zh-CN" sz="40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7313" y="3280291"/>
            <a:ext cx="179581" cy="23555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67807" y="3873360"/>
            <a:ext cx="267721" cy="3511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61715" y="4107067"/>
            <a:ext cx="517023" cy="7018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36445" y="3126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2755" y="1853565"/>
            <a:ext cx="6810375" cy="438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5145" y="3187147"/>
            <a:ext cx="812802" cy="1066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6435" y="2284691"/>
            <a:ext cx="944032" cy="584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2287" y="2189541"/>
            <a:ext cx="1244600" cy="774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9913" y="2494719"/>
            <a:ext cx="1066800" cy="1066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3244" y="4837492"/>
            <a:ext cx="685800" cy="6159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732" y="2224922"/>
            <a:ext cx="1588557" cy="983391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782675" y="3325456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spc="100" dirty="0">
                <a:solidFill>
                  <a:srgbClr val="304086"/>
                </a:solidFill>
                <a:cs typeface="+mn-ea"/>
                <a:sym typeface="+mn-lt"/>
              </a:rPr>
              <a:t>THANKS</a:t>
            </a:r>
            <a:endParaRPr lang="en-US" altLang="zh-CN" sz="60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2588" y="3873708"/>
            <a:ext cx="1281451" cy="269498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8665" y="4427361"/>
            <a:ext cx="271774" cy="3564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2464" y="3325522"/>
            <a:ext cx="1054139" cy="180005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1"/>
          <a:stretch>
            <a:fillRect/>
          </a:stretch>
        </p:blipFill>
        <p:spPr>
          <a:xfrm>
            <a:off x="-403820" y="1863576"/>
            <a:ext cx="7014634" cy="4495800"/>
          </a:xfrm>
          <a:custGeom>
            <a:avLst/>
            <a:gdLst>
              <a:gd name="connsiteX0" fmla="*/ 531804 w 7014634"/>
              <a:gd name="connsiteY0" fmla="*/ 3061758 h 4495800"/>
              <a:gd name="connsiteX1" fmla="*/ 531804 w 7014634"/>
              <a:gd name="connsiteY1" fmla="*/ 3434292 h 4495800"/>
              <a:gd name="connsiteX2" fmla="*/ 1217604 w 7014634"/>
              <a:gd name="connsiteY2" fmla="*/ 3434292 h 4495800"/>
              <a:gd name="connsiteX3" fmla="*/ 1217604 w 7014634"/>
              <a:gd name="connsiteY3" fmla="*/ 3061758 h 4495800"/>
              <a:gd name="connsiteX4" fmla="*/ 1196381 w 7014634"/>
              <a:gd name="connsiteY4" fmla="*/ 1323439 h 4495800"/>
              <a:gd name="connsiteX5" fmla="*/ 1196381 w 7014634"/>
              <a:gd name="connsiteY5" fmla="*/ 2973916 h 4495800"/>
              <a:gd name="connsiteX6" fmla="*/ 1489309 w 7014634"/>
              <a:gd name="connsiteY6" fmla="*/ 2973916 h 4495800"/>
              <a:gd name="connsiteX7" fmla="*/ 1831310 w 7014634"/>
              <a:gd name="connsiteY7" fmla="*/ 3340655 h 4495800"/>
              <a:gd name="connsiteX8" fmla="*/ 2224575 w 7014634"/>
              <a:gd name="connsiteY8" fmla="*/ 2973916 h 4495800"/>
              <a:gd name="connsiteX9" fmla="*/ 2261109 w 7014634"/>
              <a:gd name="connsiteY9" fmla="*/ 2973916 h 4495800"/>
              <a:gd name="connsiteX10" fmla="*/ 2261109 w 7014634"/>
              <a:gd name="connsiteY10" fmla="*/ 2939847 h 4495800"/>
              <a:gd name="connsiteX11" fmla="*/ 2294678 w 7014634"/>
              <a:gd name="connsiteY11" fmla="*/ 2908542 h 4495800"/>
              <a:gd name="connsiteX12" fmla="*/ 2261109 w 7014634"/>
              <a:gd name="connsiteY12" fmla="*/ 2907844 h 4495800"/>
              <a:gd name="connsiteX13" fmla="*/ 2261109 w 7014634"/>
              <a:gd name="connsiteY13" fmla="*/ 1323439 h 4495800"/>
              <a:gd name="connsiteX14" fmla="*/ 5452534 w 7014634"/>
              <a:gd name="connsiteY14" fmla="*/ 995892 h 4495800"/>
              <a:gd name="connsiteX15" fmla="*/ 5452534 w 7014634"/>
              <a:gd name="connsiteY15" fmla="*/ 2278592 h 4495800"/>
              <a:gd name="connsiteX16" fmla="*/ 6223001 w 7014634"/>
              <a:gd name="connsiteY16" fmla="*/ 2278592 h 4495800"/>
              <a:gd name="connsiteX17" fmla="*/ 6223001 w 7014634"/>
              <a:gd name="connsiteY17" fmla="*/ 995892 h 4495800"/>
              <a:gd name="connsiteX18" fmla="*/ 2481648 w 7014634"/>
              <a:gd name="connsiteY18" fmla="*/ 0 h 4495800"/>
              <a:gd name="connsiteX19" fmla="*/ 7014634 w 7014634"/>
              <a:gd name="connsiteY19" fmla="*/ 0 h 4495800"/>
              <a:gd name="connsiteX20" fmla="*/ 7014634 w 7014634"/>
              <a:gd name="connsiteY20" fmla="*/ 101600 h 4495800"/>
              <a:gd name="connsiteX21" fmla="*/ 6337300 w 7014634"/>
              <a:gd name="connsiteY21" fmla="*/ 101600 h 4495800"/>
              <a:gd name="connsiteX22" fmla="*/ 6337300 w 7014634"/>
              <a:gd name="connsiteY22" fmla="*/ 1244600 h 4495800"/>
              <a:gd name="connsiteX23" fmla="*/ 7014634 w 7014634"/>
              <a:gd name="connsiteY23" fmla="*/ 1244600 h 4495800"/>
              <a:gd name="connsiteX24" fmla="*/ 7014634 w 7014634"/>
              <a:gd name="connsiteY24" fmla="*/ 4495800 h 4495800"/>
              <a:gd name="connsiteX25" fmla="*/ 0 w 7014634"/>
              <a:gd name="connsiteY25" fmla="*/ 4495800 h 4495800"/>
              <a:gd name="connsiteX26" fmla="*/ 0 w 7014634"/>
              <a:gd name="connsiteY26" fmla="*/ 2319458 h 4495800"/>
              <a:gd name="connsiteX27" fmla="*/ 926626 w 7014634"/>
              <a:gd name="connsiteY27" fmla="*/ 2319458 h 4495800"/>
              <a:gd name="connsiteX28" fmla="*/ 926626 w 7014634"/>
              <a:gd name="connsiteY28" fmla="*/ 1307780 h 4495800"/>
              <a:gd name="connsiteX29" fmla="*/ 1195087 w 7014634"/>
              <a:gd name="connsiteY29" fmla="*/ 1307780 h 4495800"/>
              <a:gd name="connsiteX30" fmla="*/ 1195087 w 7014634"/>
              <a:gd name="connsiteY30" fmla="*/ 646487 h 4495800"/>
              <a:gd name="connsiteX31" fmla="*/ 2481648 w 7014634"/>
              <a:gd name="connsiteY31" fmla="*/ 646487 h 4495800"/>
              <a:gd name="connsiteX32" fmla="*/ 0 w 7014634"/>
              <a:gd name="connsiteY32" fmla="*/ 0 h 4495800"/>
              <a:gd name="connsiteX33" fmla="*/ 1009441 w 7014634"/>
              <a:gd name="connsiteY33" fmla="*/ 0 h 4495800"/>
              <a:gd name="connsiteX34" fmla="*/ 1009441 w 7014634"/>
              <a:gd name="connsiteY34" fmla="*/ 577397 h 4495800"/>
              <a:gd name="connsiteX35" fmla="*/ 195396 w 7014634"/>
              <a:gd name="connsiteY35" fmla="*/ 577397 h 4495800"/>
              <a:gd name="connsiteX36" fmla="*/ 195396 w 7014634"/>
              <a:gd name="connsiteY36" fmla="*/ 1070899 h 4495800"/>
              <a:gd name="connsiteX37" fmla="*/ 0 w 7014634"/>
              <a:gd name="connsiteY37" fmla="*/ 107089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014634" h="4495800">
                <a:moveTo>
                  <a:pt x="531804" y="3061758"/>
                </a:moveTo>
                <a:lnTo>
                  <a:pt x="531804" y="3434292"/>
                </a:lnTo>
                <a:lnTo>
                  <a:pt x="1217604" y="3434292"/>
                </a:lnTo>
                <a:lnTo>
                  <a:pt x="1217604" y="3061758"/>
                </a:lnTo>
                <a:close/>
                <a:moveTo>
                  <a:pt x="1196381" y="1323439"/>
                </a:moveTo>
                <a:lnTo>
                  <a:pt x="1196381" y="2973916"/>
                </a:lnTo>
                <a:lnTo>
                  <a:pt x="1489309" y="2973916"/>
                </a:lnTo>
                <a:lnTo>
                  <a:pt x="1831310" y="3340655"/>
                </a:lnTo>
                <a:lnTo>
                  <a:pt x="2224575" y="2973916"/>
                </a:lnTo>
                <a:lnTo>
                  <a:pt x="2261109" y="2973916"/>
                </a:lnTo>
                <a:lnTo>
                  <a:pt x="2261109" y="2939847"/>
                </a:lnTo>
                <a:lnTo>
                  <a:pt x="2294678" y="2908542"/>
                </a:lnTo>
                <a:lnTo>
                  <a:pt x="2261109" y="2907844"/>
                </a:lnTo>
                <a:lnTo>
                  <a:pt x="2261109" y="1323439"/>
                </a:lnTo>
                <a:close/>
                <a:moveTo>
                  <a:pt x="5452534" y="995892"/>
                </a:moveTo>
                <a:lnTo>
                  <a:pt x="5452534" y="2278592"/>
                </a:lnTo>
                <a:lnTo>
                  <a:pt x="6223001" y="2278592"/>
                </a:lnTo>
                <a:lnTo>
                  <a:pt x="6223001" y="995892"/>
                </a:lnTo>
                <a:close/>
                <a:moveTo>
                  <a:pt x="2481648" y="0"/>
                </a:moveTo>
                <a:lnTo>
                  <a:pt x="7014634" y="0"/>
                </a:lnTo>
                <a:lnTo>
                  <a:pt x="7014634" y="101600"/>
                </a:lnTo>
                <a:lnTo>
                  <a:pt x="6337300" y="101600"/>
                </a:lnTo>
                <a:lnTo>
                  <a:pt x="6337300" y="1244600"/>
                </a:lnTo>
                <a:lnTo>
                  <a:pt x="7014634" y="1244600"/>
                </a:lnTo>
                <a:lnTo>
                  <a:pt x="7014634" y="4495800"/>
                </a:lnTo>
                <a:lnTo>
                  <a:pt x="0" y="4495800"/>
                </a:lnTo>
                <a:lnTo>
                  <a:pt x="0" y="2319458"/>
                </a:lnTo>
                <a:lnTo>
                  <a:pt x="926626" y="2319458"/>
                </a:lnTo>
                <a:lnTo>
                  <a:pt x="926626" y="1307780"/>
                </a:lnTo>
                <a:lnTo>
                  <a:pt x="1195087" y="1307780"/>
                </a:lnTo>
                <a:lnTo>
                  <a:pt x="1195087" y="646487"/>
                </a:lnTo>
                <a:lnTo>
                  <a:pt x="2481648" y="646487"/>
                </a:lnTo>
                <a:close/>
                <a:moveTo>
                  <a:pt x="0" y="0"/>
                </a:moveTo>
                <a:lnTo>
                  <a:pt x="1009441" y="0"/>
                </a:lnTo>
                <a:lnTo>
                  <a:pt x="1009441" y="577397"/>
                </a:lnTo>
                <a:lnTo>
                  <a:pt x="195396" y="577397"/>
                </a:lnTo>
                <a:lnTo>
                  <a:pt x="195396" y="1070899"/>
                </a:lnTo>
                <a:lnTo>
                  <a:pt x="0" y="1070899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3053" y="4783844"/>
            <a:ext cx="822557" cy="111662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061" y="4172472"/>
            <a:ext cx="1196891" cy="1800054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1152" y="4837491"/>
            <a:ext cx="209983" cy="2754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136" y="5084473"/>
            <a:ext cx="509182" cy="1484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5145" y="3187147"/>
            <a:ext cx="812802" cy="1066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6435" y="2284691"/>
            <a:ext cx="944032" cy="584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2287" y="2189541"/>
            <a:ext cx="1244600" cy="774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9913" y="2494719"/>
            <a:ext cx="1066800" cy="1066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3244" y="4837492"/>
            <a:ext cx="685800" cy="6159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732" y="2224922"/>
            <a:ext cx="1588557" cy="983391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707110" y="1884874"/>
            <a:ext cx="3460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pc="100" dirty="0">
                <a:solidFill>
                  <a:srgbClr val="304086"/>
                </a:solidFill>
                <a:cs typeface="+mn-ea"/>
                <a:sym typeface="+mn-lt"/>
              </a:rPr>
              <a:t> </a:t>
            </a:r>
            <a:endParaRPr lang="en-US" altLang="zh-CN" sz="40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617460" y="1524000"/>
            <a:ext cx="4312285" cy="38106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ts val="1500"/>
              </a:lnSpc>
            </a:pPr>
            <a:endParaRPr lang="zh-CN" altLang="en-US" sz="16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6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6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600" spc="100" dirty="0">
                <a:solidFill>
                  <a:schemeClr val="bg1"/>
                </a:solidFill>
                <a:cs typeface="+mn-ea"/>
                <a:sym typeface="+mn-lt"/>
              </a:rPr>
              <a:t>无规矩不成方圆，无规范难以协同，比如，制订交通法规表面上是要限制行车权，实际上是保障公众的人身安全，试想如果没有限速，没有红绿灯，谁还敢上路行驶？</a:t>
            </a:r>
            <a:endParaRPr lang="zh-CN" altLang="en-US" sz="16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6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600" spc="100" dirty="0">
                <a:solidFill>
                  <a:schemeClr val="bg1"/>
                </a:solidFill>
                <a:cs typeface="+mn-ea"/>
                <a:sym typeface="+mn-lt"/>
              </a:rPr>
              <a:t>对软件来说，适当的规范和标准绝不是消灭代码内容的创造性、优雅性，而是限制过度个性化，以一种普遍认可的统一方式一起做事，提升协作效率，降低沟通成本。</a:t>
            </a:r>
            <a:endParaRPr lang="zh-CN" altLang="en-US" sz="16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endParaRPr lang="zh-CN" altLang="en-US" sz="16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600" spc="100" dirty="0">
                <a:solidFill>
                  <a:schemeClr val="bg1"/>
                </a:solidFill>
                <a:cs typeface="+mn-ea"/>
                <a:sym typeface="+mn-lt"/>
              </a:rPr>
              <a:t>代码的字里行间流淌的是软件系统的血液，质量的提升是尽可能少踩坑，杜绝踩重复的坑，切实提升系统稳定性，码出质量</a:t>
            </a:r>
            <a:endParaRPr lang="zh-CN" altLang="en-US" sz="16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2588" y="3873708"/>
            <a:ext cx="1281451" cy="269498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8665" y="4427361"/>
            <a:ext cx="271774" cy="3564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2464" y="3325522"/>
            <a:ext cx="1054139" cy="180005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1"/>
          <a:stretch>
            <a:fillRect/>
          </a:stretch>
        </p:blipFill>
        <p:spPr>
          <a:xfrm>
            <a:off x="-403820" y="1863576"/>
            <a:ext cx="7014634" cy="4495800"/>
          </a:xfrm>
          <a:custGeom>
            <a:avLst/>
            <a:gdLst>
              <a:gd name="connsiteX0" fmla="*/ 531804 w 7014634"/>
              <a:gd name="connsiteY0" fmla="*/ 3061758 h 4495800"/>
              <a:gd name="connsiteX1" fmla="*/ 531804 w 7014634"/>
              <a:gd name="connsiteY1" fmla="*/ 3434292 h 4495800"/>
              <a:gd name="connsiteX2" fmla="*/ 1217604 w 7014634"/>
              <a:gd name="connsiteY2" fmla="*/ 3434292 h 4495800"/>
              <a:gd name="connsiteX3" fmla="*/ 1217604 w 7014634"/>
              <a:gd name="connsiteY3" fmla="*/ 3061758 h 4495800"/>
              <a:gd name="connsiteX4" fmla="*/ 1196381 w 7014634"/>
              <a:gd name="connsiteY4" fmla="*/ 1323439 h 4495800"/>
              <a:gd name="connsiteX5" fmla="*/ 1196381 w 7014634"/>
              <a:gd name="connsiteY5" fmla="*/ 2973916 h 4495800"/>
              <a:gd name="connsiteX6" fmla="*/ 1489309 w 7014634"/>
              <a:gd name="connsiteY6" fmla="*/ 2973916 h 4495800"/>
              <a:gd name="connsiteX7" fmla="*/ 1831310 w 7014634"/>
              <a:gd name="connsiteY7" fmla="*/ 3340655 h 4495800"/>
              <a:gd name="connsiteX8" fmla="*/ 2224575 w 7014634"/>
              <a:gd name="connsiteY8" fmla="*/ 2973916 h 4495800"/>
              <a:gd name="connsiteX9" fmla="*/ 2261109 w 7014634"/>
              <a:gd name="connsiteY9" fmla="*/ 2973916 h 4495800"/>
              <a:gd name="connsiteX10" fmla="*/ 2261109 w 7014634"/>
              <a:gd name="connsiteY10" fmla="*/ 2939847 h 4495800"/>
              <a:gd name="connsiteX11" fmla="*/ 2294678 w 7014634"/>
              <a:gd name="connsiteY11" fmla="*/ 2908542 h 4495800"/>
              <a:gd name="connsiteX12" fmla="*/ 2261109 w 7014634"/>
              <a:gd name="connsiteY12" fmla="*/ 2907844 h 4495800"/>
              <a:gd name="connsiteX13" fmla="*/ 2261109 w 7014634"/>
              <a:gd name="connsiteY13" fmla="*/ 1323439 h 4495800"/>
              <a:gd name="connsiteX14" fmla="*/ 5452534 w 7014634"/>
              <a:gd name="connsiteY14" fmla="*/ 995892 h 4495800"/>
              <a:gd name="connsiteX15" fmla="*/ 5452534 w 7014634"/>
              <a:gd name="connsiteY15" fmla="*/ 2278592 h 4495800"/>
              <a:gd name="connsiteX16" fmla="*/ 6223001 w 7014634"/>
              <a:gd name="connsiteY16" fmla="*/ 2278592 h 4495800"/>
              <a:gd name="connsiteX17" fmla="*/ 6223001 w 7014634"/>
              <a:gd name="connsiteY17" fmla="*/ 995892 h 4495800"/>
              <a:gd name="connsiteX18" fmla="*/ 2481648 w 7014634"/>
              <a:gd name="connsiteY18" fmla="*/ 0 h 4495800"/>
              <a:gd name="connsiteX19" fmla="*/ 7014634 w 7014634"/>
              <a:gd name="connsiteY19" fmla="*/ 0 h 4495800"/>
              <a:gd name="connsiteX20" fmla="*/ 7014634 w 7014634"/>
              <a:gd name="connsiteY20" fmla="*/ 101600 h 4495800"/>
              <a:gd name="connsiteX21" fmla="*/ 6337300 w 7014634"/>
              <a:gd name="connsiteY21" fmla="*/ 101600 h 4495800"/>
              <a:gd name="connsiteX22" fmla="*/ 6337300 w 7014634"/>
              <a:gd name="connsiteY22" fmla="*/ 1244600 h 4495800"/>
              <a:gd name="connsiteX23" fmla="*/ 7014634 w 7014634"/>
              <a:gd name="connsiteY23" fmla="*/ 1244600 h 4495800"/>
              <a:gd name="connsiteX24" fmla="*/ 7014634 w 7014634"/>
              <a:gd name="connsiteY24" fmla="*/ 4495800 h 4495800"/>
              <a:gd name="connsiteX25" fmla="*/ 0 w 7014634"/>
              <a:gd name="connsiteY25" fmla="*/ 4495800 h 4495800"/>
              <a:gd name="connsiteX26" fmla="*/ 0 w 7014634"/>
              <a:gd name="connsiteY26" fmla="*/ 2319458 h 4495800"/>
              <a:gd name="connsiteX27" fmla="*/ 926626 w 7014634"/>
              <a:gd name="connsiteY27" fmla="*/ 2319458 h 4495800"/>
              <a:gd name="connsiteX28" fmla="*/ 926626 w 7014634"/>
              <a:gd name="connsiteY28" fmla="*/ 1307780 h 4495800"/>
              <a:gd name="connsiteX29" fmla="*/ 1195087 w 7014634"/>
              <a:gd name="connsiteY29" fmla="*/ 1307780 h 4495800"/>
              <a:gd name="connsiteX30" fmla="*/ 1195087 w 7014634"/>
              <a:gd name="connsiteY30" fmla="*/ 646487 h 4495800"/>
              <a:gd name="connsiteX31" fmla="*/ 2481648 w 7014634"/>
              <a:gd name="connsiteY31" fmla="*/ 646487 h 4495800"/>
              <a:gd name="connsiteX32" fmla="*/ 0 w 7014634"/>
              <a:gd name="connsiteY32" fmla="*/ 0 h 4495800"/>
              <a:gd name="connsiteX33" fmla="*/ 1009441 w 7014634"/>
              <a:gd name="connsiteY33" fmla="*/ 0 h 4495800"/>
              <a:gd name="connsiteX34" fmla="*/ 1009441 w 7014634"/>
              <a:gd name="connsiteY34" fmla="*/ 577397 h 4495800"/>
              <a:gd name="connsiteX35" fmla="*/ 195396 w 7014634"/>
              <a:gd name="connsiteY35" fmla="*/ 577397 h 4495800"/>
              <a:gd name="connsiteX36" fmla="*/ 195396 w 7014634"/>
              <a:gd name="connsiteY36" fmla="*/ 1070899 h 4495800"/>
              <a:gd name="connsiteX37" fmla="*/ 0 w 7014634"/>
              <a:gd name="connsiteY37" fmla="*/ 107089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014634" h="4495800">
                <a:moveTo>
                  <a:pt x="531804" y="3061758"/>
                </a:moveTo>
                <a:lnTo>
                  <a:pt x="531804" y="3434292"/>
                </a:lnTo>
                <a:lnTo>
                  <a:pt x="1217604" y="3434292"/>
                </a:lnTo>
                <a:lnTo>
                  <a:pt x="1217604" y="3061758"/>
                </a:lnTo>
                <a:close/>
                <a:moveTo>
                  <a:pt x="1196381" y="1323439"/>
                </a:moveTo>
                <a:lnTo>
                  <a:pt x="1196381" y="2973916"/>
                </a:lnTo>
                <a:lnTo>
                  <a:pt x="1489309" y="2973916"/>
                </a:lnTo>
                <a:lnTo>
                  <a:pt x="1831310" y="3340655"/>
                </a:lnTo>
                <a:lnTo>
                  <a:pt x="2224575" y="2973916"/>
                </a:lnTo>
                <a:lnTo>
                  <a:pt x="2261109" y="2973916"/>
                </a:lnTo>
                <a:lnTo>
                  <a:pt x="2261109" y="2939847"/>
                </a:lnTo>
                <a:lnTo>
                  <a:pt x="2294678" y="2908542"/>
                </a:lnTo>
                <a:lnTo>
                  <a:pt x="2261109" y="2907844"/>
                </a:lnTo>
                <a:lnTo>
                  <a:pt x="2261109" y="1323439"/>
                </a:lnTo>
                <a:close/>
                <a:moveTo>
                  <a:pt x="5452534" y="995892"/>
                </a:moveTo>
                <a:lnTo>
                  <a:pt x="5452534" y="2278592"/>
                </a:lnTo>
                <a:lnTo>
                  <a:pt x="6223001" y="2278592"/>
                </a:lnTo>
                <a:lnTo>
                  <a:pt x="6223001" y="995892"/>
                </a:lnTo>
                <a:close/>
                <a:moveTo>
                  <a:pt x="2481648" y="0"/>
                </a:moveTo>
                <a:lnTo>
                  <a:pt x="7014634" y="0"/>
                </a:lnTo>
                <a:lnTo>
                  <a:pt x="7014634" y="101600"/>
                </a:lnTo>
                <a:lnTo>
                  <a:pt x="6337300" y="101600"/>
                </a:lnTo>
                <a:lnTo>
                  <a:pt x="6337300" y="1244600"/>
                </a:lnTo>
                <a:lnTo>
                  <a:pt x="7014634" y="1244600"/>
                </a:lnTo>
                <a:lnTo>
                  <a:pt x="7014634" y="4495800"/>
                </a:lnTo>
                <a:lnTo>
                  <a:pt x="0" y="4495800"/>
                </a:lnTo>
                <a:lnTo>
                  <a:pt x="0" y="2319458"/>
                </a:lnTo>
                <a:lnTo>
                  <a:pt x="926626" y="2319458"/>
                </a:lnTo>
                <a:lnTo>
                  <a:pt x="926626" y="1307780"/>
                </a:lnTo>
                <a:lnTo>
                  <a:pt x="1195087" y="1307780"/>
                </a:lnTo>
                <a:lnTo>
                  <a:pt x="1195087" y="646487"/>
                </a:lnTo>
                <a:lnTo>
                  <a:pt x="2481648" y="646487"/>
                </a:lnTo>
                <a:close/>
                <a:moveTo>
                  <a:pt x="0" y="0"/>
                </a:moveTo>
                <a:lnTo>
                  <a:pt x="1009441" y="0"/>
                </a:lnTo>
                <a:lnTo>
                  <a:pt x="1009441" y="577397"/>
                </a:lnTo>
                <a:lnTo>
                  <a:pt x="195396" y="577397"/>
                </a:lnTo>
                <a:lnTo>
                  <a:pt x="195396" y="1070899"/>
                </a:lnTo>
                <a:lnTo>
                  <a:pt x="0" y="1070899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3053" y="4783844"/>
            <a:ext cx="822557" cy="111662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061" y="4172472"/>
            <a:ext cx="1196891" cy="1800054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1152" y="4837491"/>
            <a:ext cx="209983" cy="2754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136" y="5084473"/>
            <a:ext cx="509182" cy="1484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2406649" y="-1005205"/>
            <a:ext cx="9702795" cy="7850977"/>
          </a:xfrm>
          <a:prstGeom prst="rtTriangle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96655" y="2472372"/>
            <a:ext cx="4294821" cy="2820645"/>
            <a:chOff x="3668079" y="2082886"/>
            <a:chExt cx="4855842" cy="3189098"/>
          </a:xfrm>
        </p:grpSpPr>
        <p:sp>
          <p:nvSpPr>
            <p:cNvPr id="16" name="Google Shape;567;p22"/>
            <p:cNvSpPr/>
            <p:nvPr/>
          </p:nvSpPr>
          <p:spPr>
            <a:xfrm>
              <a:off x="7706960" y="4045805"/>
              <a:ext cx="649323" cy="314977"/>
            </a:xfrm>
            <a:custGeom>
              <a:avLst/>
              <a:gdLst/>
              <a:ahLst/>
              <a:cxnLst/>
              <a:rect l="l" t="t" r="r" b="b"/>
              <a:pathLst>
                <a:path w="25447" h="12344" extrusionOk="0">
                  <a:moveTo>
                    <a:pt x="12700" y="0"/>
                  </a:moveTo>
                  <a:cubicBezTo>
                    <a:pt x="8218" y="0"/>
                    <a:pt x="3879" y="1376"/>
                    <a:pt x="1591" y="3806"/>
                  </a:cubicBezTo>
                  <a:cubicBezTo>
                    <a:pt x="628" y="4727"/>
                    <a:pt x="42" y="5983"/>
                    <a:pt x="1" y="7322"/>
                  </a:cubicBezTo>
                  <a:lnTo>
                    <a:pt x="1" y="12260"/>
                  </a:lnTo>
                  <a:cubicBezTo>
                    <a:pt x="42" y="10921"/>
                    <a:pt x="587" y="9665"/>
                    <a:pt x="1591" y="8745"/>
                  </a:cubicBezTo>
                  <a:cubicBezTo>
                    <a:pt x="3879" y="6314"/>
                    <a:pt x="8218" y="4938"/>
                    <a:pt x="12700" y="4938"/>
                  </a:cubicBezTo>
                  <a:cubicBezTo>
                    <a:pt x="14777" y="4938"/>
                    <a:pt x="16885" y="5234"/>
                    <a:pt x="18834" y="5857"/>
                  </a:cubicBezTo>
                  <a:cubicBezTo>
                    <a:pt x="19838" y="6192"/>
                    <a:pt x="20759" y="6610"/>
                    <a:pt x="21680" y="7113"/>
                  </a:cubicBezTo>
                  <a:cubicBezTo>
                    <a:pt x="24107" y="8494"/>
                    <a:pt x="25446" y="10377"/>
                    <a:pt x="25446" y="12344"/>
                  </a:cubicBezTo>
                  <a:lnTo>
                    <a:pt x="25446" y="7405"/>
                  </a:lnTo>
                  <a:cubicBezTo>
                    <a:pt x="25446" y="5438"/>
                    <a:pt x="24107" y="3555"/>
                    <a:pt x="21680" y="2174"/>
                  </a:cubicBezTo>
                  <a:cubicBezTo>
                    <a:pt x="20759" y="1672"/>
                    <a:pt x="19838" y="1253"/>
                    <a:pt x="18834" y="919"/>
                  </a:cubicBezTo>
                  <a:cubicBezTo>
                    <a:pt x="16885" y="296"/>
                    <a:pt x="14777" y="0"/>
                    <a:pt x="12700" y="0"/>
                  </a:cubicBezTo>
                  <a:close/>
                </a:path>
              </a:pathLst>
            </a:custGeom>
            <a:solidFill>
              <a:srgbClr val="6837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7" name="Google Shape;568;p22"/>
            <p:cNvSpPr/>
            <p:nvPr/>
          </p:nvSpPr>
          <p:spPr>
            <a:xfrm>
              <a:off x="6707383" y="2884910"/>
              <a:ext cx="108956" cy="236029"/>
            </a:xfrm>
            <a:custGeom>
              <a:avLst/>
              <a:gdLst/>
              <a:ahLst/>
              <a:cxnLst/>
              <a:rect l="l" t="t" r="r" b="b"/>
              <a:pathLst>
                <a:path w="4270" h="9250" extrusionOk="0">
                  <a:moveTo>
                    <a:pt x="4270" y="0"/>
                  </a:moveTo>
                  <a:lnTo>
                    <a:pt x="1" y="4311"/>
                  </a:lnTo>
                  <a:lnTo>
                    <a:pt x="1" y="9249"/>
                  </a:lnTo>
                  <a:lnTo>
                    <a:pt x="4270" y="4939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rgbClr val="B0A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Google Shape;569;p22"/>
            <p:cNvSpPr/>
            <p:nvPr/>
          </p:nvSpPr>
          <p:spPr>
            <a:xfrm>
              <a:off x="5341510" y="2887054"/>
              <a:ext cx="111100" cy="236029"/>
            </a:xfrm>
            <a:custGeom>
              <a:avLst/>
              <a:gdLst/>
              <a:ahLst/>
              <a:cxnLst/>
              <a:rect l="l" t="t" r="r" b="b"/>
              <a:pathLst>
                <a:path w="4354" h="9250" extrusionOk="0">
                  <a:moveTo>
                    <a:pt x="1" y="0"/>
                  </a:moveTo>
                  <a:lnTo>
                    <a:pt x="1" y="4938"/>
                  </a:lnTo>
                  <a:lnTo>
                    <a:pt x="4353" y="9249"/>
                  </a:lnTo>
                  <a:lnTo>
                    <a:pt x="4353" y="43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A3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Google Shape;570;p22"/>
            <p:cNvSpPr/>
            <p:nvPr/>
          </p:nvSpPr>
          <p:spPr>
            <a:xfrm>
              <a:off x="5452584" y="2997031"/>
              <a:ext cx="111075" cy="234983"/>
            </a:xfrm>
            <a:custGeom>
              <a:avLst/>
              <a:gdLst/>
              <a:ahLst/>
              <a:cxnLst/>
              <a:rect l="l" t="t" r="r" b="b"/>
              <a:pathLst>
                <a:path w="4353" h="9209" extrusionOk="0">
                  <a:moveTo>
                    <a:pt x="0" y="1"/>
                  </a:moveTo>
                  <a:lnTo>
                    <a:pt x="0" y="4939"/>
                  </a:lnTo>
                  <a:lnTo>
                    <a:pt x="4311" y="9208"/>
                  </a:lnTo>
                  <a:lnTo>
                    <a:pt x="4353" y="4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AA3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Google Shape;571;p22"/>
            <p:cNvSpPr/>
            <p:nvPr/>
          </p:nvSpPr>
          <p:spPr>
            <a:xfrm>
              <a:off x="7329998" y="3617501"/>
              <a:ext cx="218933" cy="126027"/>
            </a:xfrm>
            <a:custGeom>
              <a:avLst/>
              <a:gdLst/>
              <a:ahLst/>
              <a:cxnLst/>
              <a:rect l="l" t="t" r="r" b="b"/>
              <a:pathLst>
                <a:path w="8580" h="4939" extrusionOk="0">
                  <a:moveTo>
                    <a:pt x="0" y="0"/>
                  </a:moveTo>
                  <a:lnTo>
                    <a:pt x="0" y="4939"/>
                  </a:lnTo>
                  <a:lnTo>
                    <a:pt x="8580" y="4939"/>
                  </a:lnTo>
                  <a:lnTo>
                    <a:pt x="8580" y="0"/>
                  </a:lnTo>
                  <a:close/>
                </a:path>
              </a:pathLst>
            </a:custGeom>
            <a:solidFill>
              <a:srgbClr val="A608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1" name="Google Shape;572;p22"/>
            <p:cNvSpPr/>
            <p:nvPr/>
          </p:nvSpPr>
          <p:spPr>
            <a:xfrm>
              <a:off x="7112134" y="3617501"/>
              <a:ext cx="217887" cy="126027"/>
            </a:xfrm>
            <a:custGeom>
              <a:avLst/>
              <a:gdLst/>
              <a:ahLst/>
              <a:cxnLst/>
              <a:rect l="l" t="t" r="r" b="b"/>
              <a:pathLst>
                <a:path w="8539" h="4939" extrusionOk="0">
                  <a:moveTo>
                    <a:pt x="0" y="0"/>
                  </a:moveTo>
                  <a:lnTo>
                    <a:pt x="0" y="4939"/>
                  </a:lnTo>
                  <a:lnTo>
                    <a:pt x="8538" y="4939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rgbClr val="A608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Google Shape;573;p22"/>
            <p:cNvSpPr/>
            <p:nvPr/>
          </p:nvSpPr>
          <p:spPr>
            <a:xfrm>
              <a:off x="4842806" y="3617501"/>
              <a:ext cx="218933" cy="126027"/>
            </a:xfrm>
            <a:custGeom>
              <a:avLst/>
              <a:gdLst/>
              <a:ahLst/>
              <a:cxnLst/>
              <a:rect l="l" t="t" r="r" b="b"/>
              <a:pathLst>
                <a:path w="8580" h="4939" extrusionOk="0">
                  <a:moveTo>
                    <a:pt x="0" y="0"/>
                  </a:moveTo>
                  <a:lnTo>
                    <a:pt x="0" y="4939"/>
                  </a:lnTo>
                  <a:lnTo>
                    <a:pt x="8538" y="4939"/>
                  </a:lnTo>
                  <a:lnTo>
                    <a:pt x="8580" y="0"/>
                  </a:lnTo>
                  <a:close/>
                </a:path>
              </a:pathLst>
            </a:custGeom>
            <a:solidFill>
              <a:srgbClr val="0482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Google Shape;574;p22"/>
            <p:cNvSpPr/>
            <p:nvPr/>
          </p:nvSpPr>
          <p:spPr>
            <a:xfrm>
              <a:off x="4623870" y="3617501"/>
              <a:ext cx="218959" cy="126027"/>
            </a:xfrm>
            <a:custGeom>
              <a:avLst/>
              <a:gdLst/>
              <a:ahLst/>
              <a:cxnLst/>
              <a:rect l="l" t="t" r="r" b="b"/>
              <a:pathLst>
                <a:path w="8581" h="4939" extrusionOk="0">
                  <a:moveTo>
                    <a:pt x="43" y="0"/>
                  </a:moveTo>
                  <a:lnTo>
                    <a:pt x="1" y="4939"/>
                  </a:lnTo>
                  <a:lnTo>
                    <a:pt x="8580" y="4939"/>
                  </a:lnTo>
                  <a:lnTo>
                    <a:pt x="8580" y="0"/>
                  </a:lnTo>
                  <a:close/>
                </a:path>
              </a:pathLst>
            </a:custGeom>
            <a:solidFill>
              <a:srgbClr val="0482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Google Shape;575;p22"/>
            <p:cNvSpPr/>
            <p:nvPr/>
          </p:nvSpPr>
          <p:spPr>
            <a:xfrm>
              <a:off x="4624942" y="3613216"/>
              <a:ext cx="25" cy="130313"/>
            </a:xfrm>
            <a:custGeom>
              <a:avLst/>
              <a:gdLst/>
              <a:ahLst/>
              <a:cxnLst/>
              <a:rect l="l" t="t" r="r" b="b"/>
              <a:pathLst>
                <a:path w="1" h="5107" extrusionOk="0">
                  <a:moveTo>
                    <a:pt x="1" y="168"/>
                  </a:moveTo>
                  <a:lnTo>
                    <a:pt x="1" y="5107"/>
                  </a:lnTo>
                  <a:lnTo>
                    <a:pt x="1" y="4939"/>
                  </a:lnTo>
                  <a:lnTo>
                    <a:pt x="1" y="1"/>
                  </a:lnTo>
                  <a:lnTo>
                    <a:pt x="1" y="168"/>
                  </a:lnTo>
                  <a:close/>
                </a:path>
              </a:pathLst>
            </a:custGeom>
            <a:solidFill>
              <a:srgbClr val="058A7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5" name="Google Shape;576;p22"/>
            <p:cNvSpPr/>
            <p:nvPr/>
          </p:nvSpPr>
          <p:spPr>
            <a:xfrm>
              <a:off x="6602738" y="4131158"/>
              <a:ext cx="112145" cy="236055"/>
            </a:xfrm>
            <a:custGeom>
              <a:avLst/>
              <a:gdLst/>
              <a:ahLst/>
              <a:cxnLst/>
              <a:rect l="l" t="t" r="r" b="b"/>
              <a:pathLst>
                <a:path w="4395" h="9251" extrusionOk="0">
                  <a:moveTo>
                    <a:pt x="42" y="1"/>
                  </a:moveTo>
                  <a:lnTo>
                    <a:pt x="0" y="4939"/>
                  </a:lnTo>
                  <a:lnTo>
                    <a:pt x="4353" y="9250"/>
                  </a:lnTo>
                  <a:lnTo>
                    <a:pt x="4395" y="431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573E7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Google Shape;577;p22"/>
            <p:cNvSpPr/>
            <p:nvPr/>
          </p:nvSpPr>
          <p:spPr>
            <a:xfrm>
              <a:off x="5458990" y="4129040"/>
              <a:ext cx="110028" cy="234957"/>
            </a:xfrm>
            <a:custGeom>
              <a:avLst/>
              <a:gdLst/>
              <a:ahLst/>
              <a:cxnLst/>
              <a:rect l="l" t="t" r="r" b="b"/>
              <a:pathLst>
                <a:path w="4312" h="9208" extrusionOk="0">
                  <a:moveTo>
                    <a:pt x="4311" y="0"/>
                  </a:moveTo>
                  <a:lnTo>
                    <a:pt x="42" y="4311"/>
                  </a:lnTo>
                  <a:lnTo>
                    <a:pt x="1" y="9208"/>
                  </a:lnTo>
                  <a:lnTo>
                    <a:pt x="4311" y="493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3388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Google Shape;578;p22"/>
            <p:cNvSpPr/>
            <p:nvPr/>
          </p:nvSpPr>
          <p:spPr>
            <a:xfrm>
              <a:off x="6713787" y="4241162"/>
              <a:ext cx="111100" cy="234957"/>
            </a:xfrm>
            <a:custGeom>
              <a:avLst/>
              <a:gdLst/>
              <a:ahLst/>
              <a:cxnLst/>
              <a:rect l="l" t="t" r="r" b="b"/>
              <a:pathLst>
                <a:path w="4354" h="9208" extrusionOk="0">
                  <a:moveTo>
                    <a:pt x="43" y="1"/>
                  </a:moveTo>
                  <a:lnTo>
                    <a:pt x="1" y="4939"/>
                  </a:lnTo>
                  <a:lnTo>
                    <a:pt x="4353" y="9208"/>
                  </a:lnTo>
                  <a:lnTo>
                    <a:pt x="4353" y="4269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573E7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8" name="Google Shape;579;p22"/>
            <p:cNvSpPr/>
            <p:nvPr/>
          </p:nvSpPr>
          <p:spPr>
            <a:xfrm>
              <a:off x="5350058" y="4239019"/>
              <a:ext cx="110028" cy="234983"/>
            </a:xfrm>
            <a:custGeom>
              <a:avLst/>
              <a:gdLst/>
              <a:ahLst/>
              <a:cxnLst/>
              <a:rect l="l" t="t" r="r" b="b"/>
              <a:pathLst>
                <a:path w="4312" h="9209" extrusionOk="0">
                  <a:moveTo>
                    <a:pt x="4311" y="1"/>
                  </a:moveTo>
                  <a:lnTo>
                    <a:pt x="1" y="4270"/>
                  </a:lnTo>
                  <a:lnTo>
                    <a:pt x="1" y="9208"/>
                  </a:lnTo>
                  <a:lnTo>
                    <a:pt x="4270" y="4898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rgbClr val="3388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Google Shape;580;p22"/>
            <p:cNvSpPr/>
            <p:nvPr/>
          </p:nvSpPr>
          <p:spPr>
            <a:xfrm>
              <a:off x="3828275" y="2818744"/>
              <a:ext cx="649323" cy="315003"/>
            </a:xfrm>
            <a:custGeom>
              <a:avLst/>
              <a:gdLst/>
              <a:ahLst/>
              <a:cxnLst/>
              <a:rect l="l" t="t" r="r" b="b"/>
              <a:pathLst>
                <a:path w="25447" h="12345" extrusionOk="0">
                  <a:moveTo>
                    <a:pt x="12700" y="1"/>
                  </a:moveTo>
                  <a:cubicBezTo>
                    <a:pt x="8218" y="1"/>
                    <a:pt x="3879" y="1376"/>
                    <a:pt x="1591" y="3807"/>
                  </a:cubicBezTo>
                  <a:cubicBezTo>
                    <a:pt x="628" y="4728"/>
                    <a:pt x="42" y="5983"/>
                    <a:pt x="1" y="7323"/>
                  </a:cubicBezTo>
                  <a:lnTo>
                    <a:pt x="1" y="12261"/>
                  </a:lnTo>
                  <a:cubicBezTo>
                    <a:pt x="42" y="10922"/>
                    <a:pt x="628" y="9666"/>
                    <a:pt x="1591" y="8745"/>
                  </a:cubicBezTo>
                  <a:cubicBezTo>
                    <a:pt x="3879" y="6315"/>
                    <a:pt x="8218" y="4939"/>
                    <a:pt x="12700" y="4939"/>
                  </a:cubicBezTo>
                  <a:cubicBezTo>
                    <a:pt x="14777" y="4939"/>
                    <a:pt x="16885" y="5235"/>
                    <a:pt x="18834" y="5858"/>
                  </a:cubicBezTo>
                  <a:cubicBezTo>
                    <a:pt x="19838" y="6193"/>
                    <a:pt x="20759" y="6611"/>
                    <a:pt x="21680" y="7113"/>
                  </a:cubicBezTo>
                  <a:cubicBezTo>
                    <a:pt x="24107" y="8494"/>
                    <a:pt x="25404" y="10378"/>
                    <a:pt x="25404" y="12345"/>
                  </a:cubicBezTo>
                  <a:lnTo>
                    <a:pt x="25404" y="7406"/>
                  </a:lnTo>
                  <a:cubicBezTo>
                    <a:pt x="25446" y="5439"/>
                    <a:pt x="24107" y="3556"/>
                    <a:pt x="21721" y="2133"/>
                  </a:cubicBezTo>
                  <a:cubicBezTo>
                    <a:pt x="20801" y="1631"/>
                    <a:pt x="19838" y="1212"/>
                    <a:pt x="18834" y="919"/>
                  </a:cubicBezTo>
                  <a:cubicBezTo>
                    <a:pt x="16885" y="296"/>
                    <a:pt x="14777" y="1"/>
                    <a:pt x="12700" y="1"/>
                  </a:cubicBezTo>
                  <a:close/>
                </a:path>
              </a:pathLst>
            </a:custGeom>
            <a:solidFill>
              <a:srgbClr val="E526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1" name="Google Shape;581;p22"/>
            <p:cNvSpPr/>
            <p:nvPr/>
          </p:nvSpPr>
          <p:spPr>
            <a:xfrm>
              <a:off x="3828275" y="2818744"/>
              <a:ext cx="649323" cy="315003"/>
            </a:xfrm>
            <a:custGeom>
              <a:avLst/>
              <a:gdLst/>
              <a:ahLst/>
              <a:cxnLst/>
              <a:rect l="l" t="t" r="r" b="b"/>
              <a:pathLst>
                <a:path w="25447" h="12345" extrusionOk="0">
                  <a:moveTo>
                    <a:pt x="12700" y="1"/>
                  </a:moveTo>
                  <a:cubicBezTo>
                    <a:pt x="8218" y="1"/>
                    <a:pt x="3879" y="1376"/>
                    <a:pt x="1591" y="3807"/>
                  </a:cubicBezTo>
                  <a:cubicBezTo>
                    <a:pt x="628" y="4728"/>
                    <a:pt x="42" y="5983"/>
                    <a:pt x="1" y="7323"/>
                  </a:cubicBezTo>
                  <a:lnTo>
                    <a:pt x="1" y="12261"/>
                  </a:lnTo>
                  <a:cubicBezTo>
                    <a:pt x="42" y="10922"/>
                    <a:pt x="628" y="9666"/>
                    <a:pt x="1591" y="8745"/>
                  </a:cubicBezTo>
                  <a:cubicBezTo>
                    <a:pt x="3879" y="6315"/>
                    <a:pt x="8218" y="4939"/>
                    <a:pt x="12700" y="4939"/>
                  </a:cubicBezTo>
                  <a:cubicBezTo>
                    <a:pt x="14777" y="4939"/>
                    <a:pt x="16885" y="5235"/>
                    <a:pt x="18834" y="5858"/>
                  </a:cubicBezTo>
                  <a:cubicBezTo>
                    <a:pt x="19838" y="6193"/>
                    <a:pt x="20759" y="6611"/>
                    <a:pt x="21680" y="7113"/>
                  </a:cubicBezTo>
                  <a:cubicBezTo>
                    <a:pt x="24107" y="8494"/>
                    <a:pt x="25404" y="10378"/>
                    <a:pt x="25404" y="12345"/>
                  </a:cubicBezTo>
                  <a:lnTo>
                    <a:pt x="25404" y="7406"/>
                  </a:lnTo>
                  <a:lnTo>
                    <a:pt x="25446" y="7364"/>
                  </a:lnTo>
                  <a:cubicBezTo>
                    <a:pt x="25446" y="5439"/>
                    <a:pt x="24149" y="3556"/>
                    <a:pt x="21721" y="2133"/>
                  </a:cubicBezTo>
                  <a:cubicBezTo>
                    <a:pt x="20801" y="1631"/>
                    <a:pt x="19838" y="1212"/>
                    <a:pt x="18834" y="919"/>
                  </a:cubicBezTo>
                  <a:cubicBezTo>
                    <a:pt x="16885" y="296"/>
                    <a:pt x="14777" y="1"/>
                    <a:pt x="12700" y="1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Google Shape;582;p22"/>
            <p:cNvSpPr/>
            <p:nvPr/>
          </p:nvSpPr>
          <p:spPr>
            <a:xfrm>
              <a:off x="4710372" y="3107035"/>
              <a:ext cx="207195" cy="348149"/>
            </a:xfrm>
            <a:custGeom>
              <a:avLst/>
              <a:gdLst/>
              <a:ahLst/>
              <a:cxnLst/>
              <a:rect l="l" t="t" r="r" b="b"/>
              <a:pathLst>
                <a:path w="8120" h="13644" extrusionOk="0">
                  <a:moveTo>
                    <a:pt x="8120" y="0"/>
                  </a:moveTo>
                  <a:cubicBezTo>
                    <a:pt x="4897" y="2386"/>
                    <a:pt x="2135" y="5357"/>
                    <a:pt x="1" y="8705"/>
                  </a:cubicBezTo>
                  <a:lnTo>
                    <a:pt x="1" y="13644"/>
                  </a:lnTo>
                  <a:cubicBezTo>
                    <a:pt x="2135" y="10296"/>
                    <a:pt x="4897" y="7324"/>
                    <a:pt x="8120" y="4939"/>
                  </a:cubicBezTo>
                  <a:lnTo>
                    <a:pt x="8120" y="0"/>
                  </a:lnTo>
                  <a:close/>
                </a:path>
              </a:pathLst>
            </a:custGeom>
            <a:solidFill>
              <a:srgbClr val="0F76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3" name="Google Shape;583;p22"/>
            <p:cNvSpPr/>
            <p:nvPr/>
          </p:nvSpPr>
          <p:spPr>
            <a:xfrm>
              <a:off x="5060644" y="3105963"/>
              <a:ext cx="503011" cy="637560"/>
            </a:xfrm>
            <a:custGeom>
              <a:avLst/>
              <a:gdLst/>
              <a:ahLst/>
              <a:cxnLst/>
              <a:rect l="l" t="t" r="r" b="b"/>
              <a:pathLst>
                <a:path w="19713" h="24986" extrusionOk="0">
                  <a:moveTo>
                    <a:pt x="19713" y="1"/>
                  </a:moveTo>
                  <a:cubicBezTo>
                    <a:pt x="7869" y="4060"/>
                    <a:pt x="1" y="11510"/>
                    <a:pt x="43" y="20047"/>
                  </a:cubicBezTo>
                  <a:lnTo>
                    <a:pt x="43" y="24851"/>
                  </a:lnTo>
                  <a:lnTo>
                    <a:pt x="43" y="24851"/>
                  </a:lnTo>
                  <a:cubicBezTo>
                    <a:pt x="84" y="16370"/>
                    <a:pt x="7931" y="8977"/>
                    <a:pt x="19713" y="4939"/>
                  </a:cubicBezTo>
                  <a:lnTo>
                    <a:pt x="19713" y="1"/>
                  </a:lnTo>
                  <a:close/>
                  <a:moveTo>
                    <a:pt x="43" y="24851"/>
                  </a:moveTo>
                  <a:cubicBezTo>
                    <a:pt x="43" y="24896"/>
                    <a:pt x="43" y="24941"/>
                    <a:pt x="43" y="24986"/>
                  </a:cubicBezTo>
                  <a:lnTo>
                    <a:pt x="43" y="24851"/>
                  </a:lnTo>
                  <a:close/>
                </a:path>
              </a:pathLst>
            </a:custGeom>
            <a:solidFill>
              <a:srgbClr val="F9B1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5" name="Google Shape;585;p22"/>
            <p:cNvSpPr/>
            <p:nvPr/>
          </p:nvSpPr>
          <p:spPr>
            <a:xfrm>
              <a:off x="3712418" y="3003437"/>
              <a:ext cx="1002780" cy="451747"/>
            </a:xfrm>
            <a:custGeom>
              <a:avLst/>
              <a:gdLst/>
              <a:ahLst/>
              <a:cxnLst/>
              <a:rect l="l" t="t" r="r" b="b"/>
              <a:pathLst>
                <a:path w="39299" h="17704" extrusionOk="0">
                  <a:moveTo>
                    <a:pt x="0" y="1"/>
                  </a:moveTo>
                  <a:lnTo>
                    <a:pt x="0" y="4939"/>
                  </a:lnTo>
                  <a:cubicBezTo>
                    <a:pt x="0" y="7618"/>
                    <a:pt x="1800" y="10254"/>
                    <a:pt x="5148" y="12138"/>
                  </a:cubicBezTo>
                  <a:cubicBezTo>
                    <a:pt x="5985" y="12640"/>
                    <a:pt x="6864" y="13058"/>
                    <a:pt x="7743" y="13393"/>
                  </a:cubicBezTo>
                  <a:cubicBezTo>
                    <a:pt x="10869" y="14524"/>
                    <a:pt x="14179" y="15100"/>
                    <a:pt x="17507" y="15100"/>
                  </a:cubicBezTo>
                  <a:cubicBezTo>
                    <a:pt x="18367" y="15100"/>
                    <a:pt x="19229" y="15061"/>
                    <a:pt x="20089" y="14984"/>
                  </a:cubicBezTo>
                  <a:cubicBezTo>
                    <a:pt x="21387" y="14858"/>
                    <a:pt x="22687" y="14795"/>
                    <a:pt x="23985" y="14795"/>
                  </a:cubicBezTo>
                  <a:cubicBezTo>
                    <a:pt x="27879" y="14795"/>
                    <a:pt x="31755" y="15360"/>
                    <a:pt x="35490" y="16490"/>
                  </a:cubicBezTo>
                  <a:lnTo>
                    <a:pt x="39299" y="17704"/>
                  </a:lnTo>
                  <a:lnTo>
                    <a:pt x="39299" y="12765"/>
                  </a:lnTo>
                  <a:lnTo>
                    <a:pt x="35490" y="11552"/>
                  </a:lnTo>
                  <a:cubicBezTo>
                    <a:pt x="31774" y="10427"/>
                    <a:pt x="27917" y="9839"/>
                    <a:pt x="24042" y="9839"/>
                  </a:cubicBezTo>
                  <a:cubicBezTo>
                    <a:pt x="22725" y="9839"/>
                    <a:pt x="21406" y="9907"/>
                    <a:pt x="20089" y="10045"/>
                  </a:cubicBezTo>
                  <a:cubicBezTo>
                    <a:pt x="19229" y="10123"/>
                    <a:pt x="18367" y="10161"/>
                    <a:pt x="17507" y="10161"/>
                  </a:cubicBezTo>
                  <a:cubicBezTo>
                    <a:pt x="14179" y="10161"/>
                    <a:pt x="10869" y="9585"/>
                    <a:pt x="7743" y="8455"/>
                  </a:cubicBezTo>
                  <a:cubicBezTo>
                    <a:pt x="6864" y="8120"/>
                    <a:pt x="5985" y="7701"/>
                    <a:pt x="5148" y="7199"/>
                  </a:cubicBezTo>
                  <a:cubicBezTo>
                    <a:pt x="1800" y="5316"/>
                    <a:pt x="0" y="2679"/>
                    <a:pt x="0" y="1"/>
                  </a:cubicBezTo>
                  <a:close/>
                </a:path>
              </a:pathLst>
            </a:custGeom>
            <a:solidFill>
              <a:srgbClr val="475DB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6" name="Google Shape;586;p22"/>
            <p:cNvSpPr/>
            <p:nvPr/>
          </p:nvSpPr>
          <p:spPr>
            <a:xfrm>
              <a:off x="3668079" y="2749364"/>
              <a:ext cx="1249475" cy="579814"/>
            </a:xfrm>
            <a:custGeom>
              <a:avLst/>
              <a:gdLst/>
              <a:ahLst/>
              <a:cxnLst/>
              <a:rect l="l" t="t" r="r" b="b"/>
              <a:pathLst>
                <a:path w="48967" h="22723" extrusionOk="0">
                  <a:moveTo>
                    <a:pt x="18978" y="2720"/>
                  </a:moveTo>
                  <a:cubicBezTo>
                    <a:pt x="21055" y="2720"/>
                    <a:pt x="23163" y="3015"/>
                    <a:pt x="25112" y="3638"/>
                  </a:cubicBezTo>
                  <a:cubicBezTo>
                    <a:pt x="26116" y="3931"/>
                    <a:pt x="27037" y="4350"/>
                    <a:pt x="27958" y="4852"/>
                  </a:cubicBezTo>
                  <a:cubicBezTo>
                    <a:pt x="31892" y="7154"/>
                    <a:pt x="32938" y="10711"/>
                    <a:pt x="30134" y="13641"/>
                  </a:cubicBezTo>
                  <a:cubicBezTo>
                    <a:pt x="27817" y="16071"/>
                    <a:pt x="23469" y="17447"/>
                    <a:pt x="18984" y="17447"/>
                  </a:cubicBezTo>
                  <a:cubicBezTo>
                    <a:pt x="16906" y="17447"/>
                    <a:pt x="14798" y="17151"/>
                    <a:pt x="12849" y="16528"/>
                  </a:cubicBezTo>
                  <a:lnTo>
                    <a:pt x="12891" y="16528"/>
                  </a:lnTo>
                  <a:cubicBezTo>
                    <a:pt x="11887" y="16194"/>
                    <a:pt x="10924" y="15775"/>
                    <a:pt x="10045" y="15273"/>
                  </a:cubicBezTo>
                  <a:cubicBezTo>
                    <a:pt x="6111" y="13013"/>
                    <a:pt x="5065" y="9456"/>
                    <a:pt x="7869" y="6526"/>
                  </a:cubicBezTo>
                  <a:cubicBezTo>
                    <a:pt x="10157" y="4095"/>
                    <a:pt x="14496" y="2720"/>
                    <a:pt x="18978" y="2720"/>
                  </a:cubicBezTo>
                  <a:close/>
                  <a:moveTo>
                    <a:pt x="18876" y="0"/>
                  </a:moveTo>
                  <a:cubicBezTo>
                    <a:pt x="12759" y="0"/>
                    <a:pt x="6814" y="1871"/>
                    <a:pt x="3642" y="5187"/>
                  </a:cubicBezTo>
                  <a:cubicBezTo>
                    <a:pt x="3474" y="5354"/>
                    <a:pt x="3307" y="5563"/>
                    <a:pt x="3140" y="5773"/>
                  </a:cubicBezTo>
                  <a:cubicBezTo>
                    <a:pt x="1" y="9623"/>
                    <a:pt x="1549" y="14227"/>
                    <a:pt x="6655" y="17156"/>
                  </a:cubicBezTo>
                  <a:cubicBezTo>
                    <a:pt x="7492" y="17658"/>
                    <a:pt x="8371" y="18077"/>
                    <a:pt x="9250" y="18412"/>
                  </a:cubicBezTo>
                  <a:cubicBezTo>
                    <a:pt x="12376" y="19542"/>
                    <a:pt x="15686" y="20118"/>
                    <a:pt x="19014" y="20118"/>
                  </a:cubicBezTo>
                  <a:cubicBezTo>
                    <a:pt x="19874" y="20118"/>
                    <a:pt x="20736" y="20080"/>
                    <a:pt x="21596" y="20002"/>
                  </a:cubicBezTo>
                  <a:cubicBezTo>
                    <a:pt x="22913" y="19864"/>
                    <a:pt x="24232" y="19796"/>
                    <a:pt x="25549" y="19796"/>
                  </a:cubicBezTo>
                  <a:cubicBezTo>
                    <a:pt x="29424" y="19796"/>
                    <a:pt x="33281" y="20384"/>
                    <a:pt x="36997" y="21509"/>
                  </a:cubicBezTo>
                  <a:lnTo>
                    <a:pt x="40848" y="22722"/>
                  </a:lnTo>
                  <a:cubicBezTo>
                    <a:pt x="42982" y="19374"/>
                    <a:pt x="45744" y="16403"/>
                    <a:pt x="48967" y="14017"/>
                  </a:cubicBezTo>
                  <a:lnTo>
                    <a:pt x="45828" y="13013"/>
                  </a:lnTo>
                  <a:cubicBezTo>
                    <a:pt x="43819" y="12385"/>
                    <a:pt x="41852" y="11548"/>
                    <a:pt x="40011" y="10502"/>
                  </a:cubicBezTo>
                  <a:cubicBezTo>
                    <a:pt x="38002" y="9414"/>
                    <a:pt x="36244" y="7907"/>
                    <a:pt x="34821" y="6107"/>
                  </a:cubicBezTo>
                  <a:cubicBezTo>
                    <a:pt x="33817" y="4810"/>
                    <a:pt x="32561" y="3722"/>
                    <a:pt x="31138" y="2927"/>
                  </a:cubicBezTo>
                  <a:cubicBezTo>
                    <a:pt x="29883" y="2215"/>
                    <a:pt x="28585" y="1671"/>
                    <a:pt x="27246" y="1253"/>
                  </a:cubicBezTo>
                  <a:cubicBezTo>
                    <a:pt x="24592" y="403"/>
                    <a:pt x="21715" y="0"/>
                    <a:pt x="18876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Google Shape;587;p22"/>
            <p:cNvSpPr/>
            <p:nvPr/>
          </p:nvSpPr>
          <p:spPr>
            <a:xfrm>
              <a:off x="5060645" y="3105964"/>
              <a:ext cx="503011" cy="637560"/>
            </a:xfrm>
            <a:custGeom>
              <a:avLst/>
              <a:gdLst/>
              <a:ahLst/>
              <a:cxnLst/>
              <a:rect l="l" t="t" r="r" b="b"/>
              <a:pathLst>
                <a:path w="19713" h="24986" extrusionOk="0">
                  <a:moveTo>
                    <a:pt x="19713" y="1"/>
                  </a:moveTo>
                  <a:cubicBezTo>
                    <a:pt x="7869" y="4060"/>
                    <a:pt x="1" y="11510"/>
                    <a:pt x="43" y="20047"/>
                  </a:cubicBezTo>
                  <a:lnTo>
                    <a:pt x="43" y="24851"/>
                  </a:lnTo>
                  <a:lnTo>
                    <a:pt x="43" y="24851"/>
                  </a:lnTo>
                  <a:cubicBezTo>
                    <a:pt x="84" y="16370"/>
                    <a:pt x="7931" y="8977"/>
                    <a:pt x="19713" y="4939"/>
                  </a:cubicBezTo>
                  <a:lnTo>
                    <a:pt x="19713" y="1"/>
                  </a:lnTo>
                  <a:close/>
                  <a:moveTo>
                    <a:pt x="43" y="24851"/>
                  </a:moveTo>
                  <a:cubicBezTo>
                    <a:pt x="43" y="24896"/>
                    <a:pt x="43" y="24941"/>
                    <a:pt x="43" y="24986"/>
                  </a:cubicBezTo>
                  <a:lnTo>
                    <a:pt x="43" y="24851"/>
                  </a:ln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8" name="Google Shape;588;p22"/>
            <p:cNvSpPr/>
            <p:nvPr/>
          </p:nvSpPr>
          <p:spPr>
            <a:xfrm>
              <a:off x="4624942" y="2887054"/>
              <a:ext cx="938707" cy="730465"/>
            </a:xfrm>
            <a:custGeom>
              <a:avLst/>
              <a:gdLst/>
              <a:ahLst/>
              <a:cxnLst/>
              <a:rect l="l" t="t" r="r" b="b"/>
              <a:pathLst>
                <a:path w="36788" h="28627" extrusionOk="0">
                  <a:moveTo>
                    <a:pt x="28083" y="0"/>
                  </a:moveTo>
                  <a:cubicBezTo>
                    <a:pt x="21638" y="2218"/>
                    <a:pt x="15988" y="5190"/>
                    <a:pt x="11468" y="8621"/>
                  </a:cubicBezTo>
                  <a:cubicBezTo>
                    <a:pt x="8245" y="11007"/>
                    <a:pt x="5483" y="13978"/>
                    <a:pt x="3349" y="17326"/>
                  </a:cubicBezTo>
                  <a:cubicBezTo>
                    <a:pt x="1172" y="20716"/>
                    <a:pt x="1" y="24609"/>
                    <a:pt x="1" y="28626"/>
                  </a:cubicBezTo>
                  <a:lnTo>
                    <a:pt x="17118" y="28626"/>
                  </a:lnTo>
                  <a:cubicBezTo>
                    <a:pt x="17076" y="20089"/>
                    <a:pt x="24944" y="12639"/>
                    <a:pt x="36788" y="8580"/>
                  </a:cubicBezTo>
                  <a:lnTo>
                    <a:pt x="32435" y="4311"/>
                  </a:lnTo>
                  <a:lnTo>
                    <a:pt x="28083" y="0"/>
                  </a:lnTo>
                  <a:close/>
                </a:path>
              </a:pathLst>
            </a:custGeom>
            <a:solidFill>
              <a:srgbClr val="304086"/>
            </a:solidFill>
            <a:ln w="9525" cap="flat" cmpd="sng">
              <a:solidFill>
                <a:srgbClr val="3040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9" name="Google Shape;589;p22"/>
            <p:cNvSpPr/>
            <p:nvPr/>
          </p:nvSpPr>
          <p:spPr>
            <a:xfrm>
              <a:off x="3972364" y="2720200"/>
              <a:ext cx="309815" cy="354610"/>
            </a:xfrm>
            <a:custGeom>
              <a:avLst/>
              <a:gdLst/>
              <a:ahLst/>
              <a:cxnLst/>
              <a:rect l="l" t="t" r="r" b="b"/>
              <a:pathLst>
                <a:path w="14398" h="17621" extrusionOk="0">
                  <a:moveTo>
                    <a:pt x="7192" y="3832"/>
                  </a:moveTo>
                  <a:cubicBezTo>
                    <a:pt x="8179" y="3832"/>
                    <a:pt x="9124" y="4611"/>
                    <a:pt x="9124" y="5776"/>
                  </a:cubicBezTo>
                  <a:cubicBezTo>
                    <a:pt x="9124" y="6823"/>
                    <a:pt x="8287" y="7702"/>
                    <a:pt x="7199" y="7702"/>
                  </a:cubicBezTo>
                  <a:cubicBezTo>
                    <a:pt x="5483" y="7702"/>
                    <a:pt x="4646" y="5609"/>
                    <a:pt x="5860" y="4395"/>
                  </a:cubicBezTo>
                  <a:cubicBezTo>
                    <a:pt x="6249" y="4006"/>
                    <a:pt x="6725" y="3832"/>
                    <a:pt x="7192" y="3832"/>
                  </a:cubicBezTo>
                  <a:close/>
                  <a:moveTo>
                    <a:pt x="6781" y="1"/>
                  </a:moveTo>
                  <a:cubicBezTo>
                    <a:pt x="2428" y="294"/>
                    <a:pt x="1" y="5190"/>
                    <a:pt x="2177" y="8957"/>
                  </a:cubicBezTo>
                  <a:lnTo>
                    <a:pt x="3977" y="12054"/>
                  </a:lnTo>
                  <a:lnTo>
                    <a:pt x="7199" y="17620"/>
                  </a:lnTo>
                  <a:lnTo>
                    <a:pt x="10464" y="12054"/>
                  </a:lnTo>
                  <a:lnTo>
                    <a:pt x="12221" y="8957"/>
                  </a:lnTo>
                  <a:cubicBezTo>
                    <a:pt x="14398" y="5190"/>
                    <a:pt x="11970" y="294"/>
                    <a:pt x="7660" y="1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8" name="Google Shape;590;p22"/>
            <p:cNvSpPr/>
            <p:nvPr/>
          </p:nvSpPr>
          <p:spPr>
            <a:xfrm>
              <a:off x="6294606" y="2339204"/>
              <a:ext cx="222173" cy="500867"/>
            </a:xfrm>
            <a:custGeom>
              <a:avLst/>
              <a:gdLst/>
              <a:ahLst/>
              <a:cxnLst/>
              <a:rect l="l" t="t" r="r" b="b"/>
              <a:pathLst>
                <a:path w="8707" h="19629" extrusionOk="0">
                  <a:moveTo>
                    <a:pt x="8706" y="0"/>
                  </a:moveTo>
                  <a:cubicBezTo>
                    <a:pt x="8706" y="2218"/>
                    <a:pt x="7451" y="4395"/>
                    <a:pt x="5065" y="6152"/>
                  </a:cubicBezTo>
                  <a:cubicBezTo>
                    <a:pt x="1801" y="8622"/>
                    <a:pt x="1" y="11635"/>
                    <a:pt x="1" y="14690"/>
                  </a:cubicBezTo>
                  <a:lnTo>
                    <a:pt x="1" y="19425"/>
                  </a:lnTo>
                  <a:lnTo>
                    <a:pt x="1" y="19425"/>
                  </a:lnTo>
                  <a:cubicBezTo>
                    <a:pt x="42" y="16438"/>
                    <a:pt x="1874" y="13464"/>
                    <a:pt x="5065" y="11091"/>
                  </a:cubicBezTo>
                  <a:cubicBezTo>
                    <a:pt x="7451" y="9333"/>
                    <a:pt x="8706" y="7157"/>
                    <a:pt x="8706" y="4939"/>
                  </a:cubicBezTo>
                  <a:lnTo>
                    <a:pt x="8706" y="0"/>
                  </a:lnTo>
                  <a:close/>
                  <a:moveTo>
                    <a:pt x="1" y="19425"/>
                  </a:moveTo>
                  <a:cubicBezTo>
                    <a:pt x="0" y="19493"/>
                    <a:pt x="0" y="19561"/>
                    <a:pt x="1" y="19629"/>
                  </a:cubicBezTo>
                  <a:lnTo>
                    <a:pt x="1" y="19425"/>
                  </a:ln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Google Shape;591;p22"/>
            <p:cNvSpPr/>
            <p:nvPr/>
          </p:nvSpPr>
          <p:spPr>
            <a:xfrm>
              <a:off x="5754809" y="2152140"/>
              <a:ext cx="649297" cy="314161"/>
            </a:xfrm>
            <a:custGeom>
              <a:avLst/>
              <a:gdLst/>
              <a:ahLst/>
              <a:cxnLst/>
              <a:rect l="l" t="t" r="r" b="b"/>
              <a:pathLst>
                <a:path w="25446" h="12312" extrusionOk="0">
                  <a:moveTo>
                    <a:pt x="13154" y="1"/>
                  </a:moveTo>
                  <a:cubicBezTo>
                    <a:pt x="12996" y="1"/>
                    <a:pt x="12839" y="3"/>
                    <a:pt x="12681" y="7"/>
                  </a:cubicBezTo>
                  <a:cubicBezTo>
                    <a:pt x="5650" y="7"/>
                    <a:pt x="0" y="3272"/>
                    <a:pt x="0" y="7373"/>
                  </a:cubicBezTo>
                  <a:lnTo>
                    <a:pt x="0" y="12312"/>
                  </a:lnTo>
                  <a:cubicBezTo>
                    <a:pt x="0" y="8210"/>
                    <a:pt x="5650" y="4946"/>
                    <a:pt x="12681" y="4946"/>
                  </a:cubicBezTo>
                  <a:cubicBezTo>
                    <a:pt x="12839" y="4942"/>
                    <a:pt x="12996" y="4939"/>
                    <a:pt x="13154" y="4939"/>
                  </a:cubicBezTo>
                  <a:cubicBezTo>
                    <a:pt x="16130" y="4939"/>
                    <a:pt x="19056" y="5689"/>
                    <a:pt x="21679" y="7080"/>
                  </a:cubicBezTo>
                  <a:cubicBezTo>
                    <a:pt x="23981" y="8419"/>
                    <a:pt x="25446" y="10261"/>
                    <a:pt x="25446" y="12312"/>
                  </a:cubicBezTo>
                  <a:lnTo>
                    <a:pt x="25446" y="7373"/>
                  </a:lnTo>
                  <a:cubicBezTo>
                    <a:pt x="25446" y="5322"/>
                    <a:pt x="23981" y="3481"/>
                    <a:pt x="21679" y="2142"/>
                  </a:cubicBezTo>
                  <a:cubicBezTo>
                    <a:pt x="19056" y="750"/>
                    <a:pt x="16130" y="1"/>
                    <a:pt x="13154" y="1"/>
                  </a:cubicBezTo>
                  <a:close/>
                </a:path>
              </a:pathLst>
            </a:custGeom>
            <a:solidFill>
              <a:srgbClr val="A11B1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1" name="Google Shape;592;p22"/>
            <p:cNvSpPr/>
            <p:nvPr/>
          </p:nvSpPr>
          <p:spPr>
            <a:xfrm>
              <a:off x="5636256" y="2339205"/>
              <a:ext cx="226435" cy="510487"/>
            </a:xfrm>
            <a:custGeom>
              <a:avLst/>
              <a:gdLst/>
              <a:ahLst/>
              <a:cxnLst/>
              <a:rect l="l" t="t" r="r" b="b"/>
              <a:pathLst>
                <a:path w="8874" h="20006" extrusionOk="0">
                  <a:moveTo>
                    <a:pt x="1" y="0"/>
                  </a:moveTo>
                  <a:lnTo>
                    <a:pt x="1" y="4939"/>
                  </a:lnTo>
                  <a:cubicBezTo>
                    <a:pt x="1" y="7199"/>
                    <a:pt x="1298" y="9333"/>
                    <a:pt x="3726" y="11091"/>
                  </a:cubicBezTo>
                  <a:cubicBezTo>
                    <a:pt x="7032" y="13560"/>
                    <a:pt x="8873" y="16699"/>
                    <a:pt x="8873" y="20005"/>
                  </a:cubicBezTo>
                  <a:lnTo>
                    <a:pt x="8873" y="15067"/>
                  </a:lnTo>
                  <a:cubicBezTo>
                    <a:pt x="8873" y="11760"/>
                    <a:pt x="7032" y="8622"/>
                    <a:pt x="3726" y="6152"/>
                  </a:cubicBezTo>
                  <a:cubicBezTo>
                    <a:pt x="1298" y="4395"/>
                    <a:pt x="1" y="2260"/>
                    <a:pt x="1" y="0"/>
                  </a:cubicBez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2" name="Google Shape;593;p22"/>
            <p:cNvSpPr/>
            <p:nvPr/>
          </p:nvSpPr>
          <p:spPr>
            <a:xfrm>
              <a:off x="5863740" y="2770645"/>
              <a:ext cx="436795" cy="135647"/>
            </a:xfrm>
            <a:custGeom>
              <a:avLst/>
              <a:gdLst/>
              <a:ahLst/>
              <a:cxnLst/>
              <a:rect l="l" t="t" r="r" b="b"/>
              <a:pathLst>
                <a:path w="17118" h="5316" extrusionOk="0">
                  <a:moveTo>
                    <a:pt x="8538" y="0"/>
                  </a:moveTo>
                  <a:cubicBezTo>
                    <a:pt x="5650" y="0"/>
                    <a:pt x="2762" y="126"/>
                    <a:pt x="0" y="377"/>
                  </a:cubicBezTo>
                  <a:lnTo>
                    <a:pt x="0" y="5315"/>
                  </a:lnTo>
                  <a:cubicBezTo>
                    <a:pt x="2762" y="5064"/>
                    <a:pt x="5650" y="4939"/>
                    <a:pt x="8538" y="4939"/>
                  </a:cubicBezTo>
                  <a:cubicBezTo>
                    <a:pt x="11467" y="4939"/>
                    <a:pt x="14313" y="5064"/>
                    <a:pt x="17117" y="5315"/>
                  </a:cubicBezTo>
                  <a:lnTo>
                    <a:pt x="17117" y="377"/>
                  </a:lnTo>
                  <a:cubicBezTo>
                    <a:pt x="14313" y="126"/>
                    <a:pt x="11467" y="0"/>
                    <a:pt x="8538" y="0"/>
                  </a:cubicBezTo>
                  <a:close/>
                </a:path>
              </a:pathLst>
            </a:custGeom>
            <a:solidFill>
              <a:srgbClr val="C9AD0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Google Shape;594;p22"/>
            <p:cNvSpPr/>
            <p:nvPr/>
          </p:nvSpPr>
          <p:spPr>
            <a:xfrm>
              <a:off x="5863740" y="2770645"/>
              <a:ext cx="436795" cy="135647"/>
            </a:xfrm>
            <a:custGeom>
              <a:avLst/>
              <a:gdLst/>
              <a:ahLst/>
              <a:cxnLst/>
              <a:rect l="l" t="t" r="r" b="b"/>
              <a:pathLst>
                <a:path w="17118" h="5316" extrusionOk="0">
                  <a:moveTo>
                    <a:pt x="8538" y="0"/>
                  </a:moveTo>
                  <a:cubicBezTo>
                    <a:pt x="5650" y="0"/>
                    <a:pt x="2762" y="126"/>
                    <a:pt x="0" y="377"/>
                  </a:cubicBezTo>
                  <a:lnTo>
                    <a:pt x="0" y="5315"/>
                  </a:lnTo>
                  <a:cubicBezTo>
                    <a:pt x="2762" y="5064"/>
                    <a:pt x="5650" y="4939"/>
                    <a:pt x="8538" y="4939"/>
                  </a:cubicBezTo>
                  <a:cubicBezTo>
                    <a:pt x="11467" y="4939"/>
                    <a:pt x="14313" y="5064"/>
                    <a:pt x="17117" y="5315"/>
                  </a:cubicBezTo>
                  <a:lnTo>
                    <a:pt x="17117" y="377"/>
                  </a:lnTo>
                  <a:cubicBezTo>
                    <a:pt x="14313" y="126"/>
                    <a:pt x="11467" y="0"/>
                    <a:pt x="8538" y="0"/>
                  </a:cubicBezTo>
                  <a:close/>
                </a:path>
              </a:pathLst>
            </a:custGeom>
            <a:solidFill>
              <a:srgbClr val="C9AD0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Google Shape;595;p22"/>
            <p:cNvSpPr/>
            <p:nvPr/>
          </p:nvSpPr>
          <p:spPr>
            <a:xfrm>
              <a:off x="5862669" y="2723643"/>
              <a:ext cx="1097" cy="182648"/>
            </a:xfrm>
            <a:custGeom>
              <a:avLst/>
              <a:gdLst/>
              <a:ahLst/>
              <a:cxnLst/>
              <a:rect l="l" t="t" r="r" b="b"/>
              <a:pathLst>
                <a:path w="43" h="7158" extrusionOk="0">
                  <a:moveTo>
                    <a:pt x="0" y="1"/>
                  </a:moveTo>
                  <a:lnTo>
                    <a:pt x="0" y="4939"/>
                  </a:lnTo>
                  <a:lnTo>
                    <a:pt x="0" y="7157"/>
                  </a:lnTo>
                  <a:lnTo>
                    <a:pt x="4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E970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6" name="Google Shape;596;p22"/>
            <p:cNvSpPr/>
            <p:nvPr/>
          </p:nvSpPr>
          <p:spPr>
            <a:xfrm>
              <a:off x="5563635" y="3023595"/>
              <a:ext cx="1034828" cy="208420"/>
            </a:xfrm>
            <a:custGeom>
              <a:avLst/>
              <a:gdLst/>
              <a:ahLst/>
              <a:cxnLst/>
              <a:rect l="l" t="t" r="r" b="b"/>
              <a:pathLst>
                <a:path w="40555" h="8168" extrusionOk="0">
                  <a:moveTo>
                    <a:pt x="20414" y="1"/>
                  </a:moveTo>
                  <a:cubicBezTo>
                    <a:pt x="13526" y="1"/>
                    <a:pt x="6641" y="1078"/>
                    <a:pt x="1" y="3229"/>
                  </a:cubicBezTo>
                  <a:lnTo>
                    <a:pt x="1" y="8167"/>
                  </a:lnTo>
                  <a:cubicBezTo>
                    <a:pt x="6641" y="6017"/>
                    <a:pt x="13526" y="4939"/>
                    <a:pt x="20414" y="4939"/>
                  </a:cubicBezTo>
                  <a:cubicBezTo>
                    <a:pt x="27201" y="4939"/>
                    <a:pt x="33991" y="5985"/>
                    <a:pt x="40555" y="8083"/>
                  </a:cubicBezTo>
                  <a:lnTo>
                    <a:pt x="40555" y="3145"/>
                  </a:lnTo>
                  <a:cubicBezTo>
                    <a:pt x="33991" y="1047"/>
                    <a:pt x="27201" y="1"/>
                    <a:pt x="20414" y="1"/>
                  </a:cubicBezTo>
                  <a:close/>
                </a:path>
              </a:pathLst>
            </a:custGeom>
            <a:solidFill>
              <a:srgbClr val="F9B1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9" name="Google Shape;597;p22"/>
            <p:cNvSpPr/>
            <p:nvPr/>
          </p:nvSpPr>
          <p:spPr>
            <a:xfrm>
              <a:off x="5350058" y="4347950"/>
              <a:ext cx="1474812" cy="242433"/>
            </a:xfrm>
            <a:custGeom>
              <a:avLst/>
              <a:gdLst/>
              <a:ahLst/>
              <a:cxnLst/>
              <a:rect l="l" t="t" r="r" b="b"/>
              <a:pathLst>
                <a:path w="57798" h="9501" extrusionOk="0">
                  <a:moveTo>
                    <a:pt x="1" y="1"/>
                  </a:moveTo>
                  <a:lnTo>
                    <a:pt x="1" y="4939"/>
                  </a:lnTo>
                  <a:cubicBezTo>
                    <a:pt x="6613" y="7157"/>
                    <a:pt x="13519" y="8538"/>
                    <a:pt x="20466" y="9124"/>
                  </a:cubicBezTo>
                  <a:cubicBezTo>
                    <a:pt x="23270" y="9375"/>
                    <a:pt x="26116" y="9501"/>
                    <a:pt x="29046" y="9501"/>
                  </a:cubicBezTo>
                  <a:cubicBezTo>
                    <a:pt x="31975" y="9501"/>
                    <a:pt x="34821" y="9375"/>
                    <a:pt x="37625" y="9124"/>
                  </a:cubicBezTo>
                  <a:cubicBezTo>
                    <a:pt x="44489" y="8580"/>
                    <a:pt x="51269" y="7199"/>
                    <a:pt x="57797" y="5023"/>
                  </a:cubicBezTo>
                  <a:lnTo>
                    <a:pt x="57797" y="84"/>
                  </a:lnTo>
                  <a:cubicBezTo>
                    <a:pt x="51269" y="2261"/>
                    <a:pt x="44489" y="3642"/>
                    <a:pt x="37625" y="4186"/>
                  </a:cubicBezTo>
                  <a:cubicBezTo>
                    <a:pt x="34779" y="4437"/>
                    <a:pt x="31933" y="4563"/>
                    <a:pt x="29046" y="4563"/>
                  </a:cubicBezTo>
                  <a:cubicBezTo>
                    <a:pt x="26116" y="4563"/>
                    <a:pt x="23270" y="4437"/>
                    <a:pt x="20466" y="4186"/>
                  </a:cubicBezTo>
                  <a:cubicBezTo>
                    <a:pt x="13519" y="3600"/>
                    <a:pt x="6613" y="2219"/>
                    <a:pt x="1" y="1"/>
                  </a:cubicBezTo>
                  <a:close/>
                </a:path>
              </a:pathLst>
            </a:custGeom>
            <a:solidFill>
              <a:srgbClr val="009B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0" name="Google Shape;598;p22"/>
            <p:cNvSpPr/>
            <p:nvPr/>
          </p:nvSpPr>
          <p:spPr>
            <a:xfrm>
              <a:off x="5872288" y="4454739"/>
              <a:ext cx="1072" cy="187981"/>
            </a:xfrm>
            <a:custGeom>
              <a:avLst/>
              <a:gdLst/>
              <a:ahLst/>
              <a:cxnLst/>
              <a:rect l="l" t="t" r="r" b="b"/>
              <a:pathLst>
                <a:path w="42" h="7367" extrusionOk="0">
                  <a:moveTo>
                    <a:pt x="42" y="1"/>
                  </a:moveTo>
                  <a:lnTo>
                    <a:pt x="0" y="4939"/>
                  </a:lnTo>
                  <a:lnTo>
                    <a:pt x="42" y="7367"/>
                  </a:lnTo>
                  <a:lnTo>
                    <a:pt x="42" y="2428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242F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2" name="Google Shape;599;p22"/>
            <p:cNvSpPr/>
            <p:nvPr/>
          </p:nvSpPr>
          <p:spPr>
            <a:xfrm>
              <a:off x="5769735" y="4701386"/>
              <a:ext cx="648276" cy="315105"/>
            </a:xfrm>
            <a:custGeom>
              <a:avLst/>
              <a:gdLst/>
              <a:ahLst/>
              <a:cxnLst/>
              <a:rect l="l" t="t" r="r" b="b"/>
              <a:pathLst>
                <a:path w="25406" h="12349" extrusionOk="0">
                  <a:moveTo>
                    <a:pt x="1" y="12218"/>
                  </a:moveTo>
                  <a:cubicBezTo>
                    <a:pt x="1" y="12248"/>
                    <a:pt x="1" y="12277"/>
                    <a:pt x="1" y="12307"/>
                  </a:cubicBezTo>
                  <a:lnTo>
                    <a:pt x="1" y="12218"/>
                  </a:lnTo>
                  <a:close/>
                  <a:moveTo>
                    <a:pt x="12927" y="1"/>
                  </a:moveTo>
                  <a:cubicBezTo>
                    <a:pt x="12845" y="1"/>
                    <a:pt x="12764" y="1"/>
                    <a:pt x="12682" y="3"/>
                  </a:cubicBezTo>
                  <a:cubicBezTo>
                    <a:pt x="5651" y="3"/>
                    <a:pt x="1" y="3309"/>
                    <a:pt x="1" y="7368"/>
                  </a:cubicBezTo>
                  <a:lnTo>
                    <a:pt x="1" y="12218"/>
                  </a:lnTo>
                  <a:lnTo>
                    <a:pt x="1" y="12218"/>
                  </a:lnTo>
                  <a:cubicBezTo>
                    <a:pt x="43" y="8199"/>
                    <a:pt x="5703" y="4941"/>
                    <a:pt x="12682" y="4941"/>
                  </a:cubicBezTo>
                  <a:cubicBezTo>
                    <a:pt x="12764" y="4940"/>
                    <a:pt x="12845" y="4939"/>
                    <a:pt x="12927" y="4939"/>
                  </a:cubicBezTo>
                  <a:cubicBezTo>
                    <a:pt x="15944" y="4939"/>
                    <a:pt x="18991" y="5691"/>
                    <a:pt x="21680" y="7117"/>
                  </a:cubicBezTo>
                  <a:cubicBezTo>
                    <a:pt x="23982" y="8457"/>
                    <a:pt x="25405" y="10298"/>
                    <a:pt x="25405" y="12349"/>
                  </a:cubicBezTo>
                  <a:lnTo>
                    <a:pt x="25405" y="7410"/>
                  </a:lnTo>
                  <a:cubicBezTo>
                    <a:pt x="25405" y="5360"/>
                    <a:pt x="23982" y="3518"/>
                    <a:pt x="21680" y="2179"/>
                  </a:cubicBezTo>
                  <a:cubicBezTo>
                    <a:pt x="18991" y="753"/>
                    <a:pt x="15944" y="1"/>
                    <a:pt x="12927" y="1"/>
                  </a:cubicBezTo>
                  <a:close/>
                </a:path>
              </a:pathLst>
            </a:custGeom>
            <a:solidFill>
              <a:srgbClr val="68C6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4" name="Google Shape;601;p22"/>
            <p:cNvSpPr/>
            <p:nvPr/>
          </p:nvSpPr>
          <p:spPr>
            <a:xfrm>
              <a:off x="5350058" y="4347949"/>
              <a:ext cx="1474812" cy="242433"/>
            </a:xfrm>
            <a:custGeom>
              <a:avLst/>
              <a:gdLst/>
              <a:ahLst/>
              <a:cxnLst/>
              <a:rect l="l" t="t" r="r" b="b"/>
              <a:pathLst>
                <a:path w="57798" h="9501" extrusionOk="0">
                  <a:moveTo>
                    <a:pt x="1" y="1"/>
                  </a:moveTo>
                  <a:lnTo>
                    <a:pt x="1" y="4939"/>
                  </a:lnTo>
                  <a:cubicBezTo>
                    <a:pt x="6613" y="7157"/>
                    <a:pt x="13519" y="8538"/>
                    <a:pt x="20466" y="9124"/>
                  </a:cubicBezTo>
                  <a:cubicBezTo>
                    <a:pt x="23270" y="9375"/>
                    <a:pt x="26116" y="9501"/>
                    <a:pt x="29046" y="9501"/>
                  </a:cubicBezTo>
                  <a:cubicBezTo>
                    <a:pt x="31975" y="9501"/>
                    <a:pt x="34821" y="9375"/>
                    <a:pt x="37625" y="9124"/>
                  </a:cubicBezTo>
                  <a:cubicBezTo>
                    <a:pt x="44489" y="8580"/>
                    <a:pt x="51269" y="7199"/>
                    <a:pt x="57797" y="5023"/>
                  </a:cubicBezTo>
                  <a:lnTo>
                    <a:pt x="57797" y="84"/>
                  </a:lnTo>
                  <a:cubicBezTo>
                    <a:pt x="51269" y="2261"/>
                    <a:pt x="44489" y="3642"/>
                    <a:pt x="37625" y="4186"/>
                  </a:cubicBezTo>
                  <a:cubicBezTo>
                    <a:pt x="34779" y="4437"/>
                    <a:pt x="31933" y="4563"/>
                    <a:pt x="29046" y="4563"/>
                  </a:cubicBezTo>
                  <a:cubicBezTo>
                    <a:pt x="26116" y="4563"/>
                    <a:pt x="23270" y="4437"/>
                    <a:pt x="20466" y="4186"/>
                  </a:cubicBezTo>
                  <a:cubicBezTo>
                    <a:pt x="13519" y="3600"/>
                    <a:pt x="6613" y="2219"/>
                    <a:pt x="1" y="1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5" name="Google Shape;602;p22"/>
            <p:cNvSpPr/>
            <p:nvPr/>
          </p:nvSpPr>
          <p:spPr>
            <a:xfrm>
              <a:off x="5350058" y="4130112"/>
              <a:ext cx="1474812" cy="334268"/>
            </a:xfrm>
            <a:custGeom>
              <a:avLst/>
              <a:gdLst/>
              <a:ahLst/>
              <a:cxnLst/>
              <a:rect l="l" t="t" r="r" b="b"/>
              <a:pathLst>
                <a:path w="57798" h="13100" extrusionOk="0">
                  <a:moveTo>
                    <a:pt x="8580" y="0"/>
                  </a:moveTo>
                  <a:lnTo>
                    <a:pt x="4311" y="4269"/>
                  </a:lnTo>
                  <a:lnTo>
                    <a:pt x="1" y="8538"/>
                  </a:lnTo>
                  <a:cubicBezTo>
                    <a:pt x="6655" y="10756"/>
                    <a:pt x="13519" y="12179"/>
                    <a:pt x="20508" y="12723"/>
                  </a:cubicBezTo>
                  <a:cubicBezTo>
                    <a:pt x="23312" y="12974"/>
                    <a:pt x="26158" y="13100"/>
                    <a:pt x="29046" y="13100"/>
                  </a:cubicBezTo>
                  <a:cubicBezTo>
                    <a:pt x="31975" y="13100"/>
                    <a:pt x="34821" y="12974"/>
                    <a:pt x="37625" y="12723"/>
                  </a:cubicBezTo>
                  <a:cubicBezTo>
                    <a:pt x="44489" y="12179"/>
                    <a:pt x="51269" y="10798"/>
                    <a:pt x="57797" y="8621"/>
                  </a:cubicBezTo>
                  <a:lnTo>
                    <a:pt x="53487" y="4353"/>
                  </a:lnTo>
                  <a:lnTo>
                    <a:pt x="49134" y="42"/>
                  </a:lnTo>
                  <a:lnTo>
                    <a:pt x="49134" y="84"/>
                  </a:lnTo>
                  <a:cubicBezTo>
                    <a:pt x="42575" y="2166"/>
                    <a:pt x="35768" y="3212"/>
                    <a:pt x="28959" y="3212"/>
                  </a:cubicBezTo>
                  <a:cubicBezTo>
                    <a:pt x="22082" y="3212"/>
                    <a:pt x="15204" y="2145"/>
                    <a:pt x="8580" y="0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solidFill>
                <a:srgbClr val="3040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6" name="Google Shape;603;p22"/>
            <p:cNvSpPr/>
            <p:nvPr/>
          </p:nvSpPr>
          <p:spPr>
            <a:xfrm>
              <a:off x="5769735" y="4701385"/>
              <a:ext cx="648276" cy="315105"/>
            </a:xfrm>
            <a:custGeom>
              <a:avLst/>
              <a:gdLst/>
              <a:ahLst/>
              <a:cxnLst/>
              <a:rect l="l" t="t" r="r" b="b"/>
              <a:pathLst>
                <a:path w="25406" h="12349" extrusionOk="0">
                  <a:moveTo>
                    <a:pt x="1" y="12218"/>
                  </a:moveTo>
                  <a:cubicBezTo>
                    <a:pt x="1" y="12248"/>
                    <a:pt x="1" y="12277"/>
                    <a:pt x="1" y="12307"/>
                  </a:cubicBezTo>
                  <a:lnTo>
                    <a:pt x="1" y="12218"/>
                  </a:lnTo>
                  <a:close/>
                  <a:moveTo>
                    <a:pt x="12927" y="1"/>
                  </a:moveTo>
                  <a:cubicBezTo>
                    <a:pt x="12845" y="1"/>
                    <a:pt x="12764" y="1"/>
                    <a:pt x="12682" y="3"/>
                  </a:cubicBezTo>
                  <a:cubicBezTo>
                    <a:pt x="5651" y="3"/>
                    <a:pt x="1" y="3309"/>
                    <a:pt x="1" y="7368"/>
                  </a:cubicBezTo>
                  <a:lnTo>
                    <a:pt x="1" y="12218"/>
                  </a:lnTo>
                  <a:lnTo>
                    <a:pt x="1" y="12218"/>
                  </a:lnTo>
                  <a:cubicBezTo>
                    <a:pt x="43" y="8199"/>
                    <a:pt x="5703" y="4941"/>
                    <a:pt x="12682" y="4941"/>
                  </a:cubicBezTo>
                  <a:cubicBezTo>
                    <a:pt x="12764" y="4940"/>
                    <a:pt x="12845" y="4939"/>
                    <a:pt x="12927" y="4939"/>
                  </a:cubicBezTo>
                  <a:cubicBezTo>
                    <a:pt x="15944" y="4939"/>
                    <a:pt x="18991" y="5691"/>
                    <a:pt x="21680" y="7117"/>
                  </a:cubicBezTo>
                  <a:cubicBezTo>
                    <a:pt x="23982" y="8457"/>
                    <a:pt x="25405" y="10298"/>
                    <a:pt x="25405" y="12349"/>
                  </a:cubicBezTo>
                  <a:lnTo>
                    <a:pt x="25405" y="7410"/>
                  </a:lnTo>
                  <a:cubicBezTo>
                    <a:pt x="25405" y="5360"/>
                    <a:pt x="23982" y="3518"/>
                    <a:pt x="21680" y="2179"/>
                  </a:cubicBezTo>
                  <a:cubicBezTo>
                    <a:pt x="18991" y="753"/>
                    <a:pt x="15944" y="1"/>
                    <a:pt x="12927" y="1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7" name="Google Shape;604;p22"/>
            <p:cNvSpPr/>
            <p:nvPr/>
          </p:nvSpPr>
          <p:spPr>
            <a:xfrm>
              <a:off x="5650138" y="4888596"/>
              <a:ext cx="887469" cy="383388"/>
            </a:xfrm>
            <a:custGeom>
              <a:avLst/>
              <a:gdLst/>
              <a:ahLst/>
              <a:cxnLst/>
              <a:rect l="l" t="t" r="r" b="b"/>
              <a:pathLst>
                <a:path w="34780" h="15025" extrusionOk="0">
                  <a:moveTo>
                    <a:pt x="43" y="0"/>
                  </a:moveTo>
                  <a:cubicBezTo>
                    <a:pt x="16" y="186"/>
                    <a:pt x="23" y="372"/>
                    <a:pt x="43" y="557"/>
                  </a:cubicBezTo>
                  <a:lnTo>
                    <a:pt x="43" y="557"/>
                  </a:lnTo>
                  <a:lnTo>
                    <a:pt x="43" y="0"/>
                  </a:lnTo>
                  <a:close/>
                  <a:moveTo>
                    <a:pt x="34779" y="42"/>
                  </a:moveTo>
                  <a:cubicBezTo>
                    <a:pt x="34779" y="5566"/>
                    <a:pt x="27037" y="10086"/>
                    <a:pt x="17453" y="10086"/>
                  </a:cubicBezTo>
                  <a:lnTo>
                    <a:pt x="16323" y="10086"/>
                  </a:lnTo>
                  <a:cubicBezTo>
                    <a:pt x="11970" y="9919"/>
                    <a:pt x="7995" y="8789"/>
                    <a:pt x="5149" y="7157"/>
                  </a:cubicBezTo>
                  <a:cubicBezTo>
                    <a:pt x="2303" y="5524"/>
                    <a:pt x="461" y="3306"/>
                    <a:pt x="85" y="879"/>
                  </a:cubicBezTo>
                  <a:cubicBezTo>
                    <a:pt x="69" y="772"/>
                    <a:pt x="54" y="665"/>
                    <a:pt x="43" y="557"/>
                  </a:cubicBezTo>
                  <a:lnTo>
                    <a:pt x="43" y="557"/>
                  </a:lnTo>
                  <a:lnTo>
                    <a:pt x="43" y="4939"/>
                  </a:lnTo>
                  <a:cubicBezTo>
                    <a:pt x="1" y="5232"/>
                    <a:pt x="43" y="5524"/>
                    <a:pt x="85" y="5817"/>
                  </a:cubicBezTo>
                  <a:cubicBezTo>
                    <a:pt x="461" y="8245"/>
                    <a:pt x="2261" y="10421"/>
                    <a:pt x="5149" y="12095"/>
                  </a:cubicBezTo>
                  <a:cubicBezTo>
                    <a:pt x="8078" y="13769"/>
                    <a:pt x="12012" y="14857"/>
                    <a:pt x="16323" y="15025"/>
                  </a:cubicBezTo>
                  <a:lnTo>
                    <a:pt x="17453" y="15025"/>
                  </a:lnTo>
                  <a:cubicBezTo>
                    <a:pt x="27037" y="15025"/>
                    <a:pt x="34779" y="10505"/>
                    <a:pt x="34779" y="4980"/>
                  </a:cubicBezTo>
                  <a:lnTo>
                    <a:pt x="34779" y="42"/>
                  </a:lnTo>
                  <a:close/>
                </a:path>
              </a:pathLst>
            </a:custGeom>
            <a:solidFill>
              <a:srgbClr val="475DB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8" name="Google Shape;605;p22"/>
            <p:cNvSpPr/>
            <p:nvPr/>
          </p:nvSpPr>
          <p:spPr>
            <a:xfrm>
              <a:off x="5642661" y="4455811"/>
              <a:ext cx="894947" cy="693109"/>
            </a:xfrm>
            <a:custGeom>
              <a:avLst/>
              <a:gdLst/>
              <a:ahLst/>
              <a:cxnLst/>
              <a:rect l="l" t="t" r="r" b="b"/>
              <a:pathLst>
                <a:path w="35073" h="27163" extrusionOk="0">
                  <a:moveTo>
                    <a:pt x="17869" y="9625"/>
                  </a:moveTo>
                  <a:cubicBezTo>
                    <a:pt x="20924" y="9625"/>
                    <a:pt x="23971" y="10377"/>
                    <a:pt x="26660" y="11803"/>
                  </a:cubicBezTo>
                  <a:cubicBezTo>
                    <a:pt x="28962" y="13142"/>
                    <a:pt x="30385" y="14984"/>
                    <a:pt x="30385" y="17034"/>
                  </a:cubicBezTo>
                  <a:cubicBezTo>
                    <a:pt x="30427" y="21094"/>
                    <a:pt x="24735" y="24400"/>
                    <a:pt x="17746" y="24400"/>
                  </a:cubicBezTo>
                  <a:lnTo>
                    <a:pt x="17704" y="24400"/>
                  </a:lnTo>
                  <a:cubicBezTo>
                    <a:pt x="17618" y="24401"/>
                    <a:pt x="17532" y="24402"/>
                    <a:pt x="17446" y="24402"/>
                  </a:cubicBezTo>
                  <a:cubicBezTo>
                    <a:pt x="14433" y="24402"/>
                    <a:pt x="11392" y="23689"/>
                    <a:pt x="8706" y="22224"/>
                  </a:cubicBezTo>
                  <a:cubicBezTo>
                    <a:pt x="6404" y="20885"/>
                    <a:pt x="4981" y="19043"/>
                    <a:pt x="4981" y="16992"/>
                  </a:cubicBezTo>
                  <a:cubicBezTo>
                    <a:pt x="4939" y="12933"/>
                    <a:pt x="10631" y="9627"/>
                    <a:pt x="17620" y="9627"/>
                  </a:cubicBezTo>
                  <a:cubicBezTo>
                    <a:pt x="17703" y="9625"/>
                    <a:pt x="17786" y="9625"/>
                    <a:pt x="17869" y="9625"/>
                  </a:cubicBezTo>
                  <a:close/>
                  <a:moveTo>
                    <a:pt x="9041" y="1"/>
                  </a:moveTo>
                  <a:lnTo>
                    <a:pt x="9041" y="2386"/>
                  </a:lnTo>
                  <a:cubicBezTo>
                    <a:pt x="9041" y="5441"/>
                    <a:pt x="7241" y="8497"/>
                    <a:pt x="3935" y="10924"/>
                  </a:cubicBezTo>
                  <a:cubicBezTo>
                    <a:pt x="1298" y="12933"/>
                    <a:pt x="1" y="15402"/>
                    <a:pt x="378" y="17955"/>
                  </a:cubicBezTo>
                  <a:cubicBezTo>
                    <a:pt x="754" y="20382"/>
                    <a:pt x="2554" y="22559"/>
                    <a:pt x="5442" y="24233"/>
                  </a:cubicBezTo>
                  <a:cubicBezTo>
                    <a:pt x="8371" y="25907"/>
                    <a:pt x="12305" y="26995"/>
                    <a:pt x="16616" y="27162"/>
                  </a:cubicBezTo>
                  <a:lnTo>
                    <a:pt x="17746" y="27162"/>
                  </a:lnTo>
                  <a:cubicBezTo>
                    <a:pt x="27330" y="27162"/>
                    <a:pt x="35072" y="22642"/>
                    <a:pt x="35072" y="17118"/>
                  </a:cubicBezTo>
                  <a:cubicBezTo>
                    <a:pt x="35031" y="14858"/>
                    <a:pt x="33775" y="12724"/>
                    <a:pt x="31348" y="10924"/>
                  </a:cubicBezTo>
                  <a:cubicBezTo>
                    <a:pt x="28041" y="8497"/>
                    <a:pt x="26158" y="5316"/>
                    <a:pt x="26158" y="2010"/>
                  </a:cubicBezTo>
                  <a:lnTo>
                    <a:pt x="26158" y="1"/>
                  </a:lnTo>
                  <a:cubicBezTo>
                    <a:pt x="23354" y="210"/>
                    <a:pt x="20508" y="336"/>
                    <a:pt x="17620" y="336"/>
                  </a:cubicBezTo>
                  <a:cubicBezTo>
                    <a:pt x="14691" y="336"/>
                    <a:pt x="11845" y="210"/>
                    <a:pt x="9041" y="1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2" name="Google Shape;609;p22"/>
            <p:cNvSpPr/>
            <p:nvPr/>
          </p:nvSpPr>
          <p:spPr>
            <a:xfrm>
              <a:off x="7702700" y="2813182"/>
              <a:ext cx="649297" cy="315233"/>
            </a:xfrm>
            <a:custGeom>
              <a:avLst/>
              <a:gdLst/>
              <a:ahLst/>
              <a:cxnLst/>
              <a:rect l="l" t="t" r="r" b="b"/>
              <a:pathLst>
                <a:path w="25446" h="12354" extrusionOk="0">
                  <a:moveTo>
                    <a:pt x="12682" y="0"/>
                  </a:moveTo>
                  <a:cubicBezTo>
                    <a:pt x="10592" y="0"/>
                    <a:pt x="8477" y="300"/>
                    <a:pt x="6529" y="928"/>
                  </a:cubicBezTo>
                  <a:cubicBezTo>
                    <a:pt x="2386" y="2267"/>
                    <a:pt x="0" y="4778"/>
                    <a:pt x="0" y="7331"/>
                  </a:cubicBezTo>
                  <a:lnTo>
                    <a:pt x="0" y="12270"/>
                  </a:lnTo>
                  <a:cubicBezTo>
                    <a:pt x="42" y="9717"/>
                    <a:pt x="2344" y="7206"/>
                    <a:pt x="6529" y="5866"/>
                  </a:cubicBezTo>
                  <a:cubicBezTo>
                    <a:pt x="8477" y="5239"/>
                    <a:pt x="10592" y="4939"/>
                    <a:pt x="12682" y="4939"/>
                  </a:cubicBezTo>
                  <a:cubicBezTo>
                    <a:pt x="16024" y="4939"/>
                    <a:pt x="19300" y="5706"/>
                    <a:pt x="21721" y="7122"/>
                  </a:cubicBezTo>
                  <a:cubicBezTo>
                    <a:pt x="22474" y="7541"/>
                    <a:pt x="23228" y="8085"/>
                    <a:pt x="23855" y="8754"/>
                  </a:cubicBezTo>
                  <a:cubicBezTo>
                    <a:pt x="24818" y="9675"/>
                    <a:pt x="25404" y="10972"/>
                    <a:pt x="25446" y="12353"/>
                  </a:cubicBezTo>
                  <a:lnTo>
                    <a:pt x="25446" y="7415"/>
                  </a:lnTo>
                  <a:cubicBezTo>
                    <a:pt x="25404" y="6034"/>
                    <a:pt x="24818" y="4736"/>
                    <a:pt x="23855" y="3816"/>
                  </a:cubicBezTo>
                  <a:cubicBezTo>
                    <a:pt x="23228" y="3146"/>
                    <a:pt x="22474" y="2602"/>
                    <a:pt x="21721" y="2184"/>
                  </a:cubicBezTo>
                  <a:cubicBezTo>
                    <a:pt x="19300" y="767"/>
                    <a:pt x="16024" y="0"/>
                    <a:pt x="12682" y="0"/>
                  </a:cubicBezTo>
                  <a:close/>
                </a:path>
              </a:pathLst>
            </a:custGeom>
            <a:solidFill>
              <a:srgbClr val="C4E6F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3" name="Google Shape;610;p22"/>
            <p:cNvSpPr/>
            <p:nvPr/>
          </p:nvSpPr>
          <p:spPr>
            <a:xfrm>
              <a:off x="7249901" y="3107035"/>
              <a:ext cx="210385" cy="348149"/>
            </a:xfrm>
            <a:custGeom>
              <a:avLst/>
              <a:gdLst/>
              <a:ahLst/>
              <a:cxnLst/>
              <a:rect l="l" t="t" r="r" b="b"/>
              <a:pathLst>
                <a:path w="8245" h="13644" extrusionOk="0">
                  <a:moveTo>
                    <a:pt x="0" y="0"/>
                  </a:moveTo>
                  <a:lnTo>
                    <a:pt x="0" y="4939"/>
                  </a:lnTo>
                  <a:cubicBezTo>
                    <a:pt x="3223" y="7324"/>
                    <a:pt x="6027" y="10254"/>
                    <a:pt x="8245" y="13644"/>
                  </a:cubicBezTo>
                  <a:lnTo>
                    <a:pt x="8245" y="8705"/>
                  </a:lnTo>
                  <a:lnTo>
                    <a:pt x="8203" y="8705"/>
                  </a:lnTo>
                  <a:cubicBezTo>
                    <a:pt x="6027" y="5316"/>
                    <a:pt x="3223" y="2386"/>
                    <a:pt x="0" y="0"/>
                  </a:cubicBezTo>
                  <a:close/>
                </a:path>
              </a:pathLst>
            </a:custGeom>
            <a:solidFill>
              <a:srgbClr val="9612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4" name="Google Shape;611;p22"/>
            <p:cNvSpPr/>
            <p:nvPr/>
          </p:nvSpPr>
          <p:spPr>
            <a:xfrm>
              <a:off x="4624942" y="3617502"/>
              <a:ext cx="725132" cy="856492"/>
            </a:xfrm>
            <a:custGeom>
              <a:avLst/>
              <a:gdLst/>
              <a:ahLst/>
              <a:cxnLst/>
              <a:rect l="l" t="t" r="r" b="b"/>
              <a:pathLst>
                <a:path w="28418" h="33566" extrusionOk="0">
                  <a:moveTo>
                    <a:pt x="1" y="0"/>
                  </a:moveTo>
                  <a:lnTo>
                    <a:pt x="1" y="4939"/>
                  </a:lnTo>
                  <a:cubicBezTo>
                    <a:pt x="42" y="8957"/>
                    <a:pt x="1256" y="12891"/>
                    <a:pt x="3474" y="16239"/>
                  </a:cubicBezTo>
                  <a:cubicBezTo>
                    <a:pt x="5692" y="19629"/>
                    <a:pt x="8455" y="22558"/>
                    <a:pt x="11719" y="24986"/>
                  </a:cubicBezTo>
                  <a:cubicBezTo>
                    <a:pt x="13351" y="26199"/>
                    <a:pt x="15109" y="27371"/>
                    <a:pt x="16909" y="28417"/>
                  </a:cubicBezTo>
                  <a:cubicBezTo>
                    <a:pt x="20550" y="30468"/>
                    <a:pt x="24400" y="32226"/>
                    <a:pt x="28418" y="33565"/>
                  </a:cubicBezTo>
                  <a:lnTo>
                    <a:pt x="28418" y="28627"/>
                  </a:lnTo>
                  <a:cubicBezTo>
                    <a:pt x="24400" y="27287"/>
                    <a:pt x="20550" y="25530"/>
                    <a:pt x="16909" y="23479"/>
                  </a:cubicBezTo>
                  <a:cubicBezTo>
                    <a:pt x="15109" y="22433"/>
                    <a:pt x="13351" y="21261"/>
                    <a:pt x="11719" y="20047"/>
                  </a:cubicBezTo>
                  <a:cubicBezTo>
                    <a:pt x="8455" y="17620"/>
                    <a:pt x="5692" y="14690"/>
                    <a:pt x="3474" y="11300"/>
                  </a:cubicBezTo>
                  <a:cubicBezTo>
                    <a:pt x="1256" y="7952"/>
                    <a:pt x="42" y="4018"/>
                    <a:pt x="1" y="0"/>
                  </a:cubicBezTo>
                  <a:close/>
                </a:path>
              </a:pathLst>
            </a:custGeom>
            <a:solidFill>
              <a:srgbClr val="67BD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5" name="Google Shape;612;p22"/>
            <p:cNvSpPr/>
            <p:nvPr/>
          </p:nvSpPr>
          <p:spPr>
            <a:xfrm>
              <a:off x="3841084" y="4039145"/>
              <a:ext cx="649323" cy="315233"/>
            </a:xfrm>
            <a:custGeom>
              <a:avLst/>
              <a:gdLst/>
              <a:ahLst/>
              <a:cxnLst/>
              <a:rect l="l" t="t" r="r" b="b"/>
              <a:pathLst>
                <a:path w="25447" h="12354" extrusionOk="0">
                  <a:moveTo>
                    <a:pt x="12640" y="1"/>
                  </a:moveTo>
                  <a:cubicBezTo>
                    <a:pt x="10551" y="1"/>
                    <a:pt x="8436" y="301"/>
                    <a:pt x="6488" y="928"/>
                  </a:cubicBezTo>
                  <a:cubicBezTo>
                    <a:pt x="2344" y="2268"/>
                    <a:pt x="1" y="4779"/>
                    <a:pt x="1" y="7332"/>
                  </a:cubicBezTo>
                  <a:lnTo>
                    <a:pt x="1" y="12270"/>
                  </a:lnTo>
                  <a:cubicBezTo>
                    <a:pt x="1" y="9717"/>
                    <a:pt x="2303" y="7206"/>
                    <a:pt x="6488" y="5867"/>
                  </a:cubicBezTo>
                  <a:cubicBezTo>
                    <a:pt x="8452" y="5239"/>
                    <a:pt x="10571" y="4939"/>
                    <a:pt x="12659" y="4939"/>
                  </a:cubicBezTo>
                  <a:cubicBezTo>
                    <a:pt x="15999" y="4939"/>
                    <a:pt x="19259" y="5706"/>
                    <a:pt x="21680" y="7122"/>
                  </a:cubicBezTo>
                  <a:cubicBezTo>
                    <a:pt x="22475" y="7541"/>
                    <a:pt x="23186" y="8085"/>
                    <a:pt x="23814" y="8755"/>
                  </a:cubicBezTo>
                  <a:cubicBezTo>
                    <a:pt x="24819" y="9675"/>
                    <a:pt x="25405" y="10973"/>
                    <a:pt x="25446" y="12354"/>
                  </a:cubicBezTo>
                  <a:lnTo>
                    <a:pt x="25446" y="7415"/>
                  </a:lnTo>
                  <a:cubicBezTo>
                    <a:pt x="25405" y="6034"/>
                    <a:pt x="24819" y="4737"/>
                    <a:pt x="23814" y="3816"/>
                  </a:cubicBezTo>
                  <a:cubicBezTo>
                    <a:pt x="23186" y="3147"/>
                    <a:pt x="22475" y="2602"/>
                    <a:pt x="21680" y="2184"/>
                  </a:cubicBezTo>
                  <a:cubicBezTo>
                    <a:pt x="19259" y="768"/>
                    <a:pt x="15983" y="1"/>
                    <a:pt x="12640" y="1"/>
                  </a:cubicBezTo>
                  <a:close/>
                </a:path>
              </a:pathLst>
            </a:custGeom>
            <a:solidFill>
              <a:srgbClr val="146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7" name="Google Shape;614;p22"/>
            <p:cNvSpPr/>
            <p:nvPr/>
          </p:nvSpPr>
          <p:spPr>
            <a:xfrm>
              <a:off x="3728168" y="4129040"/>
              <a:ext cx="1203571" cy="482291"/>
            </a:xfrm>
            <a:custGeom>
              <a:avLst/>
              <a:gdLst/>
              <a:ahLst/>
              <a:cxnLst/>
              <a:rect l="l" t="t" r="r" b="b"/>
              <a:pathLst>
                <a:path w="47168" h="18901" extrusionOk="0">
                  <a:moveTo>
                    <a:pt x="47167" y="0"/>
                  </a:moveTo>
                  <a:lnTo>
                    <a:pt x="44279" y="921"/>
                  </a:lnTo>
                  <a:cubicBezTo>
                    <a:pt x="39299" y="2511"/>
                    <a:pt x="35407" y="4981"/>
                    <a:pt x="33356" y="7826"/>
                  </a:cubicBezTo>
                  <a:cubicBezTo>
                    <a:pt x="31850" y="9919"/>
                    <a:pt x="29213" y="11593"/>
                    <a:pt x="25823" y="12681"/>
                  </a:cubicBezTo>
                  <a:cubicBezTo>
                    <a:pt x="23160" y="13537"/>
                    <a:pt x="20267" y="13944"/>
                    <a:pt x="17410" y="13944"/>
                  </a:cubicBezTo>
                  <a:cubicBezTo>
                    <a:pt x="12858" y="13944"/>
                    <a:pt x="8398" y="12910"/>
                    <a:pt x="5107" y="11007"/>
                  </a:cubicBezTo>
                  <a:cubicBezTo>
                    <a:pt x="4018" y="10421"/>
                    <a:pt x="3056" y="9668"/>
                    <a:pt x="2177" y="8789"/>
                  </a:cubicBezTo>
                  <a:cubicBezTo>
                    <a:pt x="2010" y="8580"/>
                    <a:pt x="1842" y="8370"/>
                    <a:pt x="1675" y="8203"/>
                  </a:cubicBezTo>
                  <a:cubicBezTo>
                    <a:pt x="628" y="6989"/>
                    <a:pt x="1" y="5483"/>
                    <a:pt x="1" y="3892"/>
                  </a:cubicBezTo>
                  <a:lnTo>
                    <a:pt x="1" y="8831"/>
                  </a:lnTo>
                  <a:cubicBezTo>
                    <a:pt x="1" y="10421"/>
                    <a:pt x="628" y="11928"/>
                    <a:pt x="1675" y="13142"/>
                  </a:cubicBezTo>
                  <a:cubicBezTo>
                    <a:pt x="1842" y="13309"/>
                    <a:pt x="2010" y="13518"/>
                    <a:pt x="2177" y="13727"/>
                  </a:cubicBezTo>
                  <a:cubicBezTo>
                    <a:pt x="3056" y="14606"/>
                    <a:pt x="4018" y="15360"/>
                    <a:pt x="5107" y="15946"/>
                  </a:cubicBezTo>
                  <a:cubicBezTo>
                    <a:pt x="8402" y="17851"/>
                    <a:pt x="12869" y="18901"/>
                    <a:pt x="17426" y="18901"/>
                  </a:cubicBezTo>
                  <a:cubicBezTo>
                    <a:pt x="20278" y="18901"/>
                    <a:pt x="23165" y="18489"/>
                    <a:pt x="25823" y="17620"/>
                  </a:cubicBezTo>
                  <a:cubicBezTo>
                    <a:pt x="29213" y="16532"/>
                    <a:pt x="31850" y="14857"/>
                    <a:pt x="33356" y="12765"/>
                  </a:cubicBezTo>
                  <a:cubicBezTo>
                    <a:pt x="35449" y="9919"/>
                    <a:pt x="39299" y="7450"/>
                    <a:pt x="44279" y="5859"/>
                  </a:cubicBezTo>
                  <a:lnTo>
                    <a:pt x="47167" y="4939"/>
                  </a:lnTo>
                  <a:lnTo>
                    <a:pt x="47167" y="0"/>
                  </a:lnTo>
                  <a:close/>
                </a:path>
              </a:pathLst>
            </a:custGeom>
            <a:solidFill>
              <a:srgbClr val="475DB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8" name="Google Shape;615;p22"/>
            <p:cNvSpPr/>
            <p:nvPr/>
          </p:nvSpPr>
          <p:spPr>
            <a:xfrm>
              <a:off x="4624942" y="3618973"/>
              <a:ext cx="725132" cy="856492"/>
            </a:xfrm>
            <a:custGeom>
              <a:avLst/>
              <a:gdLst/>
              <a:ahLst/>
              <a:cxnLst/>
              <a:rect l="l" t="t" r="r" b="b"/>
              <a:pathLst>
                <a:path w="28418" h="33566" extrusionOk="0">
                  <a:moveTo>
                    <a:pt x="1" y="0"/>
                  </a:moveTo>
                  <a:lnTo>
                    <a:pt x="1" y="4939"/>
                  </a:lnTo>
                  <a:cubicBezTo>
                    <a:pt x="42" y="8957"/>
                    <a:pt x="1256" y="12891"/>
                    <a:pt x="3474" y="16239"/>
                  </a:cubicBezTo>
                  <a:cubicBezTo>
                    <a:pt x="5692" y="19629"/>
                    <a:pt x="8455" y="22558"/>
                    <a:pt x="11719" y="24986"/>
                  </a:cubicBezTo>
                  <a:cubicBezTo>
                    <a:pt x="13351" y="26199"/>
                    <a:pt x="15109" y="27371"/>
                    <a:pt x="16909" y="28417"/>
                  </a:cubicBezTo>
                  <a:cubicBezTo>
                    <a:pt x="20550" y="30468"/>
                    <a:pt x="24400" y="32226"/>
                    <a:pt x="28418" y="33565"/>
                  </a:cubicBezTo>
                  <a:lnTo>
                    <a:pt x="28418" y="28627"/>
                  </a:lnTo>
                  <a:cubicBezTo>
                    <a:pt x="24400" y="27287"/>
                    <a:pt x="20550" y="25530"/>
                    <a:pt x="16909" y="23479"/>
                  </a:cubicBezTo>
                  <a:cubicBezTo>
                    <a:pt x="15109" y="22433"/>
                    <a:pt x="13351" y="21261"/>
                    <a:pt x="11719" y="20047"/>
                  </a:cubicBezTo>
                  <a:cubicBezTo>
                    <a:pt x="8455" y="17620"/>
                    <a:pt x="5692" y="14690"/>
                    <a:pt x="3474" y="11300"/>
                  </a:cubicBezTo>
                  <a:cubicBezTo>
                    <a:pt x="1256" y="7952"/>
                    <a:pt x="42" y="4018"/>
                    <a:pt x="1" y="0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9" name="Google Shape;616;p22"/>
            <p:cNvSpPr/>
            <p:nvPr/>
          </p:nvSpPr>
          <p:spPr>
            <a:xfrm>
              <a:off x="3841084" y="4039145"/>
              <a:ext cx="649323" cy="315233"/>
            </a:xfrm>
            <a:custGeom>
              <a:avLst/>
              <a:gdLst/>
              <a:ahLst/>
              <a:cxnLst/>
              <a:rect l="l" t="t" r="r" b="b"/>
              <a:pathLst>
                <a:path w="25447" h="12354" extrusionOk="0">
                  <a:moveTo>
                    <a:pt x="12640" y="1"/>
                  </a:moveTo>
                  <a:cubicBezTo>
                    <a:pt x="10551" y="1"/>
                    <a:pt x="8436" y="301"/>
                    <a:pt x="6488" y="928"/>
                  </a:cubicBezTo>
                  <a:cubicBezTo>
                    <a:pt x="2344" y="2268"/>
                    <a:pt x="1" y="4779"/>
                    <a:pt x="1" y="7332"/>
                  </a:cubicBezTo>
                  <a:lnTo>
                    <a:pt x="1" y="12270"/>
                  </a:lnTo>
                  <a:cubicBezTo>
                    <a:pt x="1" y="9717"/>
                    <a:pt x="2303" y="7206"/>
                    <a:pt x="6488" y="5867"/>
                  </a:cubicBezTo>
                  <a:cubicBezTo>
                    <a:pt x="8452" y="5239"/>
                    <a:pt x="10571" y="4939"/>
                    <a:pt x="12659" y="4939"/>
                  </a:cubicBezTo>
                  <a:cubicBezTo>
                    <a:pt x="15999" y="4939"/>
                    <a:pt x="19259" y="5706"/>
                    <a:pt x="21680" y="7122"/>
                  </a:cubicBezTo>
                  <a:cubicBezTo>
                    <a:pt x="22475" y="7541"/>
                    <a:pt x="23186" y="8085"/>
                    <a:pt x="23814" y="8755"/>
                  </a:cubicBezTo>
                  <a:cubicBezTo>
                    <a:pt x="24819" y="9675"/>
                    <a:pt x="25405" y="10973"/>
                    <a:pt x="25446" y="12354"/>
                  </a:cubicBezTo>
                  <a:lnTo>
                    <a:pt x="25446" y="7415"/>
                  </a:lnTo>
                  <a:cubicBezTo>
                    <a:pt x="25405" y="6034"/>
                    <a:pt x="24819" y="4737"/>
                    <a:pt x="23814" y="3816"/>
                  </a:cubicBezTo>
                  <a:cubicBezTo>
                    <a:pt x="23186" y="3147"/>
                    <a:pt x="22475" y="2602"/>
                    <a:pt x="21680" y="2184"/>
                  </a:cubicBezTo>
                  <a:cubicBezTo>
                    <a:pt x="19259" y="768"/>
                    <a:pt x="15983" y="1"/>
                    <a:pt x="12640" y="1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0" name="Google Shape;617;p22"/>
            <p:cNvSpPr/>
            <p:nvPr/>
          </p:nvSpPr>
          <p:spPr>
            <a:xfrm>
              <a:off x="4624942" y="3617502"/>
              <a:ext cx="944065" cy="730465"/>
            </a:xfrm>
            <a:custGeom>
              <a:avLst/>
              <a:gdLst/>
              <a:ahLst/>
              <a:cxnLst/>
              <a:rect l="l" t="t" r="r" b="b"/>
              <a:pathLst>
                <a:path w="36998" h="28627" extrusionOk="0">
                  <a:moveTo>
                    <a:pt x="1" y="0"/>
                  </a:moveTo>
                  <a:cubicBezTo>
                    <a:pt x="42" y="4018"/>
                    <a:pt x="1256" y="7952"/>
                    <a:pt x="3474" y="11300"/>
                  </a:cubicBezTo>
                  <a:cubicBezTo>
                    <a:pt x="5692" y="14690"/>
                    <a:pt x="8455" y="17620"/>
                    <a:pt x="11719" y="20005"/>
                  </a:cubicBezTo>
                  <a:cubicBezTo>
                    <a:pt x="13351" y="21261"/>
                    <a:pt x="15109" y="22433"/>
                    <a:pt x="16909" y="23437"/>
                  </a:cubicBezTo>
                  <a:cubicBezTo>
                    <a:pt x="20550" y="25530"/>
                    <a:pt x="24442" y="27287"/>
                    <a:pt x="28418" y="28627"/>
                  </a:cubicBezTo>
                  <a:lnTo>
                    <a:pt x="32728" y="24316"/>
                  </a:lnTo>
                  <a:lnTo>
                    <a:pt x="36997" y="20047"/>
                  </a:lnTo>
                  <a:cubicBezTo>
                    <a:pt x="34193" y="19126"/>
                    <a:pt x="31515" y="17913"/>
                    <a:pt x="28962" y="16448"/>
                  </a:cubicBezTo>
                  <a:cubicBezTo>
                    <a:pt x="21680" y="12221"/>
                    <a:pt x="17160" y="6404"/>
                    <a:pt x="17118" y="0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solidFill>
                <a:srgbClr val="3040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1" name="Google Shape;618;p22"/>
            <p:cNvSpPr/>
            <p:nvPr/>
          </p:nvSpPr>
          <p:spPr>
            <a:xfrm>
              <a:off x="3669151" y="3905843"/>
              <a:ext cx="1254808" cy="578998"/>
            </a:xfrm>
            <a:custGeom>
              <a:avLst/>
              <a:gdLst/>
              <a:ahLst/>
              <a:cxnLst/>
              <a:rect l="l" t="t" r="r" b="b"/>
              <a:pathLst>
                <a:path w="49176" h="22691" extrusionOk="0">
                  <a:moveTo>
                    <a:pt x="19397" y="5225"/>
                  </a:moveTo>
                  <a:cubicBezTo>
                    <a:pt x="22737" y="5225"/>
                    <a:pt x="25997" y="5992"/>
                    <a:pt x="28418" y="7408"/>
                  </a:cubicBezTo>
                  <a:cubicBezTo>
                    <a:pt x="29213" y="7826"/>
                    <a:pt x="29924" y="8371"/>
                    <a:pt x="30552" y="9040"/>
                  </a:cubicBezTo>
                  <a:cubicBezTo>
                    <a:pt x="33984" y="12598"/>
                    <a:pt x="31766" y="17076"/>
                    <a:pt x="25656" y="19043"/>
                  </a:cubicBezTo>
                  <a:cubicBezTo>
                    <a:pt x="23700" y="19673"/>
                    <a:pt x="21575" y="19973"/>
                    <a:pt x="19480" y="19973"/>
                  </a:cubicBezTo>
                  <a:cubicBezTo>
                    <a:pt x="16150" y="19973"/>
                    <a:pt x="12894" y="19216"/>
                    <a:pt x="10505" y="17829"/>
                  </a:cubicBezTo>
                  <a:cubicBezTo>
                    <a:pt x="9710" y="17369"/>
                    <a:pt x="8957" y="16825"/>
                    <a:pt x="8329" y="16155"/>
                  </a:cubicBezTo>
                  <a:cubicBezTo>
                    <a:pt x="4939" y="12639"/>
                    <a:pt x="7115" y="8161"/>
                    <a:pt x="13226" y="6152"/>
                  </a:cubicBezTo>
                  <a:cubicBezTo>
                    <a:pt x="15190" y="5525"/>
                    <a:pt x="17309" y="5225"/>
                    <a:pt x="19397" y="5225"/>
                  </a:cubicBezTo>
                  <a:close/>
                  <a:moveTo>
                    <a:pt x="40931" y="0"/>
                  </a:moveTo>
                  <a:lnTo>
                    <a:pt x="37332" y="1172"/>
                  </a:lnTo>
                  <a:cubicBezTo>
                    <a:pt x="33559" y="2314"/>
                    <a:pt x="29641" y="2903"/>
                    <a:pt x="25725" y="2903"/>
                  </a:cubicBezTo>
                  <a:cubicBezTo>
                    <a:pt x="24473" y="2903"/>
                    <a:pt x="23220" y="2842"/>
                    <a:pt x="21973" y="2721"/>
                  </a:cubicBezTo>
                  <a:cubicBezTo>
                    <a:pt x="21054" y="2629"/>
                    <a:pt x="20133" y="2583"/>
                    <a:pt x="19214" y="2583"/>
                  </a:cubicBezTo>
                  <a:cubicBezTo>
                    <a:pt x="15946" y="2583"/>
                    <a:pt x="12697" y="3158"/>
                    <a:pt x="9626" y="4269"/>
                  </a:cubicBezTo>
                  <a:cubicBezTo>
                    <a:pt x="2554" y="6989"/>
                    <a:pt x="1" y="12472"/>
                    <a:pt x="3642" y="16950"/>
                  </a:cubicBezTo>
                  <a:cubicBezTo>
                    <a:pt x="3809" y="17117"/>
                    <a:pt x="3977" y="17327"/>
                    <a:pt x="4186" y="17536"/>
                  </a:cubicBezTo>
                  <a:cubicBezTo>
                    <a:pt x="5023" y="18415"/>
                    <a:pt x="6027" y="19168"/>
                    <a:pt x="7074" y="19754"/>
                  </a:cubicBezTo>
                  <a:cubicBezTo>
                    <a:pt x="10365" y="21657"/>
                    <a:pt x="14825" y="22691"/>
                    <a:pt x="19387" y="22691"/>
                  </a:cubicBezTo>
                  <a:cubicBezTo>
                    <a:pt x="22250" y="22691"/>
                    <a:pt x="25153" y="22284"/>
                    <a:pt x="27832" y="21428"/>
                  </a:cubicBezTo>
                  <a:cubicBezTo>
                    <a:pt x="31222" y="20340"/>
                    <a:pt x="33817" y="18666"/>
                    <a:pt x="35323" y="16573"/>
                  </a:cubicBezTo>
                  <a:cubicBezTo>
                    <a:pt x="37416" y="13728"/>
                    <a:pt x="41308" y="11300"/>
                    <a:pt x="46246" y="9668"/>
                  </a:cubicBezTo>
                  <a:lnTo>
                    <a:pt x="49176" y="8747"/>
                  </a:lnTo>
                  <a:cubicBezTo>
                    <a:pt x="45912" y="6362"/>
                    <a:pt x="43149" y="3390"/>
                    <a:pt x="40931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7" name="Google Shape;624;p22"/>
            <p:cNvSpPr/>
            <p:nvPr/>
          </p:nvSpPr>
          <p:spPr>
            <a:xfrm>
              <a:off x="6597404" y="2994914"/>
              <a:ext cx="110003" cy="234957"/>
            </a:xfrm>
            <a:custGeom>
              <a:avLst/>
              <a:gdLst/>
              <a:ahLst/>
              <a:cxnLst/>
              <a:rect l="l" t="t" r="r" b="b"/>
              <a:pathLst>
                <a:path w="4311" h="9208" extrusionOk="0">
                  <a:moveTo>
                    <a:pt x="4311" y="0"/>
                  </a:moveTo>
                  <a:lnTo>
                    <a:pt x="0" y="4269"/>
                  </a:lnTo>
                  <a:lnTo>
                    <a:pt x="0" y="9207"/>
                  </a:lnTo>
                  <a:lnTo>
                    <a:pt x="4311" y="4938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B0A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8" name="Google Shape;625;p22"/>
            <p:cNvSpPr/>
            <p:nvPr/>
          </p:nvSpPr>
          <p:spPr>
            <a:xfrm>
              <a:off x="6597405" y="3103821"/>
              <a:ext cx="514748" cy="639703"/>
            </a:xfrm>
            <a:custGeom>
              <a:avLst/>
              <a:gdLst/>
              <a:ahLst/>
              <a:cxnLst/>
              <a:rect l="l" t="t" r="r" b="b"/>
              <a:pathLst>
                <a:path w="20173" h="25070" extrusionOk="0">
                  <a:moveTo>
                    <a:pt x="0" y="1"/>
                  </a:moveTo>
                  <a:lnTo>
                    <a:pt x="0" y="4939"/>
                  </a:lnTo>
                  <a:cubicBezTo>
                    <a:pt x="2888" y="5902"/>
                    <a:pt x="5650" y="7116"/>
                    <a:pt x="8287" y="8622"/>
                  </a:cubicBezTo>
                  <a:cubicBezTo>
                    <a:pt x="15611" y="12849"/>
                    <a:pt x="20131" y="18667"/>
                    <a:pt x="20172" y="25070"/>
                  </a:cubicBezTo>
                  <a:lnTo>
                    <a:pt x="20172" y="20131"/>
                  </a:lnTo>
                  <a:cubicBezTo>
                    <a:pt x="20131" y="13728"/>
                    <a:pt x="15611" y="7911"/>
                    <a:pt x="8287" y="3684"/>
                  </a:cubicBezTo>
                  <a:cubicBezTo>
                    <a:pt x="5650" y="2177"/>
                    <a:pt x="2888" y="963"/>
                    <a:pt x="0" y="1"/>
                  </a:cubicBezTo>
                  <a:close/>
                </a:path>
              </a:pathLst>
            </a:custGeom>
            <a:solidFill>
              <a:srgbClr val="E558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0" name="Google Shape;627;p22"/>
            <p:cNvSpPr/>
            <p:nvPr/>
          </p:nvSpPr>
          <p:spPr>
            <a:xfrm>
              <a:off x="7454377" y="3000247"/>
              <a:ext cx="1013470" cy="454936"/>
            </a:xfrm>
            <a:custGeom>
              <a:avLst/>
              <a:gdLst/>
              <a:ahLst/>
              <a:cxnLst/>
              <a:rect l="l" t="t" r="r" b="b"/>
              <a:pathLst>
                <a:path w="39718" h="17829" extrusionOk="0">
                  <a:moveTo>
                    <a:pt x="39718" y="0"/>
                  </a:moveTo>
                  <a:cubicBezTo>
                    <a:pt x="39718" y="3307"/>
                    <a:pt x="36956" y="6487"/>
                    <a:pt x="32059" y="8371"/>
                  </a:cubicBezTo>
                  <a:cubicBezTo>
                    <a:pt x="28934" y="9501"/>
                    <a:pt x="25623" y="10077"/>
                    <a:pt x="22317" y="10077"/>
                  </a:cubicBezTo>
                  <a:cubicBezTo>
                    <a:pt x="21461" y="10077"/>
                    <a:pt x="20606" y="10038"/>
                    <a:pt x="19755" y="9961"/>
                  </a:cubicBezTo>
                  <a:cubicBezTo>
                    <a:pt x="18438" y="9823"/>
                    <a:pt x="17119" y="9755"/>
                    <a:pt x="15801" y="9755"/>
                  </a:cubicBezTo>
                  <a:cubicBezTo>
                    <a:pt x="11927" y="9755"/>
                    <a:pt x="8070" y="10343"/>
                    <a:pt x="4353" y="11468"/>
                  </a:cubicBezTo>
                  <a:lnTo>
                    <a:pt x="1" y="12890"/>
                  </a:lnTo>
                  <a:lnTo>
                    <a:pt x="1" y="17829"/>
                  </a:lnTo>
                  <a:lnTo>
                    <a:pt x="4353" y="16406"/>
                  </a:lnTo>
                  <a:cubicBezTo>
                    <a:pt x="8127" y="15265"/>
                    <a:pt x="12020" y="14676"/>
                    <a:pt x="15943" y="14676"/>
                  </a:cubicBezTo>
                  <a:cubicBezTo>
                    <a:pt x="17198" y="14676"/>
                    <a:pt x="18455" y="14736"/>
                    <a:pt x="19713" y="14858"/>
                  </a:cubicBezTo>
                  <a:cubicBezTo>
                    <a:pt x="20632" y="14949"/>
                    <a:pt x="21552" y="14995"/>
                    <a:pt x="22471" y="14995"/>
                  </a:cubicBezTo>
                  <a:cubicBezTo>
                    <a:pt x="25739" y="14995"/>
                    <a:pt x="28989" y="14420"/>
                    <a:pt x="32059" y="13309"/>
                  </a:cubicBezTo>
                  <a:cubicBezTo>
                    <a:pt x="36956" y="11384"/>
                    <a:pt x="39676" y="8203"/>
                    <a:pt x="39718" y="4939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475DB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1" name="Google Shape;628;p22"/>
            <p:cNvSpPr/>
            <p:nvPr/>
          </p:nvSpPr>
          <p:spPr>
            <a:xfrm>
              <a:off x="7702698" y="2813182"/>
              <a:ext cx="649297" cy="315233"/>
            </a:xfrm>
            <a:custGeom>
              <a:avLst/>
              <a:gdLst/>
              <a:ahLst/>
              <a:cxnLst/>
              <a:rect l="l" t="t" r="r" b="b"/>
              <a:pathLst>
                <a:path w="25446" h="12354" extrusionOk="0">
                  <a:moveTo>
                    <a:pt x="12682" y="0"/>
                  </a:moveTo>
                  <a:cubicBezTo>
                    <a:pt x="10592" y="0"/>
                    <a:pt x="8477" y="300"/>
                    <a:pt x="6529" y="928"/>
                  </a:cubicBezTo>
                  <a:cubicBezTo>
                    <a:pt x="2386" y="2267"/>
                    <a:pt x="0" y="4778"/>
                    <a:pt x="0" y="7331"/>
                  </a:cubicBezTo>
                  <a:lnTo>
                    <a:pt x="0" y="12270"/>
                  </a:lnTo>
                  <a:cubicBezTo>
                    <a:pt x="42" y="9717"/>
                    <a:pt x="2344" y="7206"/>
                    <a:pt x="6529" y="5866"/>
                  </a:cubicBezTo>
                  <a:cubicBezTo>
                    <a:pt x="8477" y="5239"/>
                    <a:pt x="10592" y="4939"/>
                    <a:pt x="12682" y="4939"/>
                  </a:cubicBezTo>
                  <a:cubicBezTo>
                    <a:pt x="16024" y="4939"/>
                    <a:pt x="19300" y="5706"/>
                    <a:pt x="21721" y="7122"/>
                  </a:cubicBezTo>
                  <a:cubicBezTo>
                    <a:pt x="22474" y="7541"/>
                    <a:pt x="23228" y="8085"/>
                    <a:pt x="23855" y="8754"/>
                  </a:cubicBezTo>
                  <a:cubicBezTo>
                    <a:pt x="24818" y="9675"/>
                    <a:pt x="25404" y="10972"/>
                    <a:pt x="25446" y="12353"/>
                  </a:cubicBezTo>
                  <a:lnTo>
                    <a:pt x="25446" y="7415"/>
                  </a:lnTo>
                  <a:cubicBezTo>
                    <a:pt x="25404" y="6034"/>
                    <a:pt x="24818" y="4736"/>
                    <a:pt x="23855" y="3816"/>
                  </a:cubicBezTo>
                  <a:cubicBezTo>
                    <a:pt x="23228" y="3146"/>
                    <a:pt x="22474" y="2602"/>
                    <a:pt x="21721" y="2184"/>
                  </a:cubicBezTo>
                  <a:cubicBezTo>
                    <a:pt x="19300" y="767"/>
                    <a:pt x="16024" y="0"/>
                    <a:pt x="12682" y="0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2" name="Google Shape;629;p22"/>
            <p:cNvSpPr/>
            <p:nvPr/>
          </p:nvSpPr>
          <p:spPr>
            <a:xfrm>
              <a:off x="7249900" y="2743750"/>
              <a:ext cx="1274021" cy="585429"/>
            </a:xfrm>
            <a:custGeom>
              <a:avLst/>
              <a:gdLst/>
              <a:ahLst/>
              <a:cxnLst/>
              <a:rect l="l" t="t" r="r" b="b"/>
              <a:pathLst>
                <a:path w="49929" h="22943" extrusionOk="0">
                  <a:moveTo>
                    <a:pt x="30445" y="2721"/>
                  </a:moveTo>
                  <a:cubicBezTo>
                    <a:pt x="33785" y="2721"/>
                    <a:pt x="37045" y="3488"/>
                    <a:pt x="39466" y="4905"/>
                  </a:cubicBezTo>
                  <a:cubicBezTo>
                    <a:pt x="40261" y="5323"/>
                    <a:pt x="40973" y="5867"/>
                    <a:pt x="41600" y="6537"/>
                  </a:cubicBezTo>
                  <a:cubicBezTo>
                    <a:pt x="45032" y="10094"/>
                    <a:pt x="42856" y="14572"/>
                    <a:pt x="36704" y="16539"/>
                  </a:cubicBezTo>
                  <a:cubicBezTo>
                    <a:pt x="34748" y="17170"/>
                    <a:pt x="32624" y="17469"/>
                    <a:pt x="30528" y="17469"/>
                  </a:cubicBezTo>
                  <a:cubicBezTo>
                    <a:pt x="27199" y="17469"/>
                    <a:pt x="23943" y="16713"/>
                    <a:pt x="21554" y="15326"/>
                  </a:cubicBezTo>
                  <a:cubicBezTo>
                    <a:pt x="20759" y="14865"/>
                    <a:pt x="20005" y="14321"/>
                    <a:pt x="19377" y="13651"/>
                  </a:cubicBezTo>
                  <a:cubicBezTo>
                    <a:pt x="15987" y="10094"/>
                    <a:pt x="18164" y="5616"/>
                    <a:pt x="24274" y="3649"/>
                  </a:cubicBezTo>
                  <a:cubicBezTo>
                    <a:pt x="26238" y="3021"/>
                    <a:pt x="28357" y="2721"/>
                    <a:pt x="30445" y="2721"/>
                  </a:cubicBezTo>
                  <a:close/>
                  <a:moveTo>
                    <a:pt x="30531" y="1"/>
                  </a:moveTo>
                  <a:cubicBezTo>
                    <a:pt x="27673" y="1"/>
                    <a:pt x="24777" y="408"/>
                    <a:pt x="22098" y="1263"/>
                  </a:cubicBezTo>
                  <a:cubicBezTo>
                    <a:pt x="18708" y="2352"/>
                    <a:pt x="16113" y="4026"/>
                    <a:pt x="14606" y="6118"/>
                  </a:cubicBezTo>
                  <a:cubicBezTo>
                    <a:pt x="12514" y="8964"/>
                    <a:pt x="8622" y="11433"/>
                    <a:pt x="3683" y="13024"/>
                  </a:cubicBezTo>
                  <a:lnTo>
                    <a:pt x="0" y="14237"/>
                  </a:lnTo>
                  <a:cubicBezTo>
                    <a:pt x="3223" y="16623"/>
                    <a:pt x="6027" y="19553"/>
                    <a:pt x="8245" y="22942"/>
                  </a:cubicBezTo>
                  <a:lnTo>
                    <a:pt x="12597" y="21520"/>
                  </a:lnTo>
                  <a:cubicBezTo>
                    <a:pt x="16333" y="20390"/>
                    <a:pt x="20209" y="19825"/>
                    <a:pt x="24103" y="19825"/>
                  </a:cubicBezTo>
                  <a:cubicBezTo>
                    <a:pt x="25401" y="19825"/>
                    <a:pt x="26701" y="19887"/>
                    <a:pt x="27999" y="20013"/>
                  </a:cubicBezTo>
                  <a:cubicBezTo>
                    <a:pt x="28878" y="20093"/>
                    <a:pt x="29760" y="20133"/>
                    <a:pt x="30643" y="20133"/>
                  </a:cubicBezTo>
                  <a:cubicBezTo>
                    <a:pt x="33922" y="20133"/>
                    <a:pt x="37204" y="19577"/>
                    <a:pt x="40303" y="18423"/>
                  </a:cubicBezTo>
                  <a:cubicBezTo>
                    <a:pt x="47418" y="15702"/>
                    <a:pt x="49929" y="10262"/>
                    <a:pt x="46288" y="5783"/>
                  </a:cubicBezTo>
                  <a:cubicBezTo>
                    <a:pt x="46120" y="5574"/>
                    <a:pt x="45953" y="5365"/>
                    <a:pt x="45744" y="5197"/>
                  </a:cubicBezTo>
                  <a:cubicBezTo>
                    <a:pt x="44907" y="4319"/>
                    <a:pt x="43902" y="3565"/>
                    <a:pt x="42856" y="2938"/>
                  </a:cubicBezTo>
                  <a:cubicBezTo>
                    <a:pt x="39539" y="1035"/>
                    <a:pt x="35085" y="1"/>
                    <a:pt x="30531" y="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4" name="Google Shape;631;p22"/>
            <p:cNvSpPr/>
            <p:nvPr/>
          </p:nvSpPr>
          <p:spPr>
            <a:xfrm>
              <a:off x="6597404" y="2885982"/>
              <a:ext cx="951516" cy="731537"/>
            </a:xfrm>
            <a:custGeom>
              <a:avLst/>
              <a:gdLst/>
              <a:ahLst/>
              <a:cxnLst/>
              <a:rect l="l" t="t" r="r" b="b"/>
              <a:pathLst>
                <a:path w="37290" h="28669" extrusionOk="0">
                  <a:moveTo>
                    <a:pt x="8580" y="0"/>
                  </a:moveTo>
                  <a:lnTo>
                    <a:pt x="4311" y="4269"/>
                  </a:lnTo>
                  <a:lnTo>
                    <a:pt x="0" y="8538"/>
                  </a:lnTo>
                  <a:cubicBezTo>
                    <a:pt x="2888" y="9500"/>
                    <a:pt x="5650" y="10714"/>
                    <a:pt x="8287" y="12221"/>
                  </a:cubicBezTo>
                  <a:cubicBezTo>
                    <a:pt x="15611" y="16406"/>
                    <a:pt x="20131" y="22265"/>
                    <a:pt x="20172" y="28668"/>
                  </a:cubicBezTo>
                  <a:lnTo>
                    <a:pt x="37290" y="28668"/>
                  </a:lnTo>
                  <a:cubicBezTo>
                    <a:pt x="37206" y="24651"/>
                    <a:pt x="35992" y="20717"/>
                    <a:pt x="33816" y="17368"/>
                  </a:cubicBezTo>
                  <a:cubicBezTo>
                    <a:pt x="31598" y="13979"/>
                    <a:pt x="28794" y="11049"/>
                    <a:pt x="25571" y="8663"/>
                  </a:cubicBezTo>
                  <a:cubicBezTo>
                    <a:pt x="23897" y="7408"/>
                    <a:pt x="22181" y="6236"/>
                    <a:pt x="20382" y="5232"/>
                  </a:cubicBezTo>
                  <a:cubicBezTo>
                    <a:pt x="16615" y="3097"/>
                    <a:pt x="12681" y="1339"/>
                    <a:pt x="8580" y="0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solidFill>
                <a:srgbClr val="3040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5" name="Google Shape;632;p22"/>
            <p:cNvSpPr/>
            <p:nvPr/>
          </p:nvSpPr>
          <p:spPr>
            <a:xfrm>
              <a:off x="6597404" y="3103821"/>
              <a:ext cx="514748" cy="639702"/>
            </a:xfrm>
            <a:custGeom>
              <a:avLst/>
              <a:gdLst/>
              <a:ahLst/>
              <a:cxnLst/>
              <a:rect l="l" t="t" r="r" b="b"/>
              <a:pathLst>
                <a:path w="20173" h="25070" extrusionOk="0">
                  <a:moveTo>
                    <a:pt x="0" y="1"/>
                  </a:moveTo>
                  <a:lnTo>
                    <a:pt x="0" y="4939"/>
                  </a:lnTo>
                  <a:cubicBezTo>
                    <a:pt x="2888" y="5902"/>
                    <a:pt x="5650" y="7116"/>
                    <a:pt x="8287" y="8622"/>
                  </a:cubicBezTo>
                  <a:cubicBezTo>
                    <a:pt x="15611" y="12849"/>
                    <a:pt x="20131" y="18667"/>
                    <a:pt x="20172" y="25070"/>
                  </a:cubicBezTo>
                  <a:lnTo>
                    <a:pt x="20172" y="20131"/>
                  </a:lnTo>
                  <a:cubicBezTo>
                    <a:pt x="20131" y="13728"/>
                    <a:pt x="15611" y="7911"/>
                    <a:pt x="8287" y="3684"/>
                  </a:cubicBezTo>
                  <a:cubicBezTo>
                    <a:pt x="5650" y="2177"/>
                    <a:pt x="2888" y="963"/>
                    <a:pt x="0" y="1"/>
                  </a:cubicBez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6" name="Google Shape;633;p22"/>
            <p:cNvSpPr/>
            <p:nvPr/>
          </p:nvSpPr>
          <p:spPr>
            <a:xfrm>
              <a:off x="6824863" y="3621763"/>
              <a:ext cx="724061" cy="855421"/>
            </a:xfrm>
            <a:custGeom>
              <a:avLst/>
              <a:gdLst/>
              <a:ahLst/>
              <a:cxnLst/>
              <a:rect l="l" t="t" r="r" b="b"/>
              <a:pathLst>
                <a:path w="28376" h="33524" extrusionOk="0">
                  <a:moveTo>
                    <a:pt x="28376" y="1"/>
                  </a:moveTo>
                  <a:cubicBezTo>
                    <a:pt x="28334" y="3977"/>
                    <a:pt x="27162" y="7869"/>
                    <a:pt x="24986" y="11217"/>
                  </a:cubicBezTo>
                  <a:cubicBezTo>
                    <a:pt x="22809" y="14565"/>
                    <a:pt x="20047" y="17537"/>
                    <a:pt x="16825" y="19922"/>
                  </a:cubicBezTo>
                  <a:cubicBezTo>
                    <a:pt x="12263" y="23396"/>
                    <a:pt x="6571" y="26367"/>
                    <a:pt x="0" y="28585"/>
                  </a:cubicBezTo>
                  <a:lnTo>
                    <a:pt x="0" y="33524"/>
                  </a:lnTo>
                  <a:cubicBezTo>
                    <a:pt x="6571" y="31306"/>
                    <a:pt x="12263" y="28334"/>
                    <a:pt x="16825" y="24861"/>
                  </a:cubicBezTo>
                  <a:cubicBezTo>
                    <a:pt x="20047" y="22475"/>
                    <a:pt x="22809" y="19504"/>
                    <a:pt x="24986" y="16155"/>
                  </a:cubicBezTo>
                  <a:cubicBezTo>
                    <a:pt x="27162" y="12807"/>
                    <a:pt x="28334" y="8915"/>
                    <a:pt x="28376" y="4939"/>
                  </a:cubicBezTo>
                  <a:lnTo>
                    <a:pt x="28376" y="1"/>
                  </a:lnTo>
                  <a:close/>
                </a:path>
              </a:pathLst>
            </a:custGeom>
            <a:solidFill>
              <a:srgbClr val="6B4E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8" name="Google Shape;635;p22"/>
            <p:cNvSpPr/>
            <p:nvPr/>
          </p:nvSpPr>
          <p:spPr>
            <a:xfrm>
              <a:off x="7706961" y="4045805"/>
              <a:ext cx="649323" cy="314977"/>
            </a:xfrm>
            <a:custGeom>
              <a:avLst/>
              <a:gdLst/>
              <a:ahLst/>
              <a:cxnLst/>
              <a:rect l="l" t="t" r="r" b="b"/>
              <a:pathLst>
                <a:path w="25447" h="12344" extrusionOk="0">
                  <a:moveTo>
                    <a:pt x="12700" y="0"/>
                  </a:moveTo>
                  <a:cubicBezTo>
                    <a:pt x="8218" y="0"/>
                    <a:pt x="3879" y="1376"/>
                    <a:pt x="1591" y="3806"/>
                  </a:cubicBezTo>
                  <a:cubicBezTo>
                    <a:pt x="587" y="4727"/>
                    <a:pt x="42" y="5983"/>
                    <a:pt x="1" y="7322"/>
                  </a:cubicBezTo>
                  <a:lnTo>
                    <a:pt x="1" y="12260"/>
                  </a:lnTo>
                  <a:cubicBezTo>
                    <a:pt x="42" y="10921"/>
                    <a:pt x="587" y="9665"/>
                    <a:pt x="1591" y="8745"/>
                  </a:cubicBezTo>
                  <a:cubicBezTo>
                    <a:pt x="3879" y="6314"/>
                    <a:pt x="8218" y="4938"/>
                    <a:pt x="12700" y="4938"/>
                  </a:cubicBezTo>
                  <a:cubicBezTo>
                    <a:pt x="14777" y="4938"/>
                    <a:pt x="16885" y="5234"/>
                    <a:pt x="18834" y="5857"/>
                  </a:cubicBezTo>
                  <a:cubicBezTo>
                    <a:pt x="19838" y="6192"/>
                    <a:pt x="20759" y="6610"/>
                    <a:pt x="21680" y="7113"/>
                  </a:cubicBezTo>
                  <a:cubicBezTo>
                    <a:pt x="24107" y="8494"/>
                    <a:pt x="25446" y="10377"/>
                    <a:pt x="25446" y="12344"/>
                  </a:cubicBezTo>
                  <a:lnTo>
                    <a:pt x="25446" y="7405"/>
                  </a:lnTo>
                  <a:cubicBezTo>
                    <a:pt x="25446" y="5480"/>
                    <a:pt x="24107" y="3555"/>
                    <a:pt x="21680" y="2174"/>
                  </a:cubicBezTo>
                  <a:cubicBezTo>
                    <a:pt x="20759" y="1672"/>
                    <a:pt x="19838" y="1253"/>
                    <a:pt x="18834" y="919"/>
                  </a:cubicBezTo>
                  <a:cubicBezTo>
                    <a:pt x="16885" y="296"/>
                    <a:pt x="14777" y="0"/>
                    <a:pt x="12700" y="0"/>
                  </a:cubicBez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9" name="Google Shape;636;p22"/>
            <p:cNvSpPr/>
            <p:nvPr/>
          </p:nvSpPr>
          <p:spPr>
            <a:xfrm>
              <a:off x="7255218" y="4137860"/>
              <a:ext cx="1221712" cy="482307"/>
            </a:xfrm>
            <a:custGeom>
              <a:avLst/>
              <a:gdLst/>
              <a:ahLst/>
              <a:cxnLst/>
              <a:rect l="l" t="t" r="r" b="b"/>
              <a:pathLst>
                <a:path w="47879" h="19124" extrusionOk="0">
                  <a:moveTo>
                    <a:pt x="0" y="0"/>
                  </a:moveTo>
                  <a:lnTo>
                    <a:pt x="0" y="4939"/>
                  </a:lnTo>
                  <a:lnTo>
                    <a:pt x="3600" y="6111"/>
                  </a:lnTo>
                  <a:cubicBezTo>
                    <a:pt x="5609" y="6738"/>
                    <a:pt x="7576" y="7575"/>
                    <a:pt x="9417" y="8622"/>
                  </a:cubicBezTo>
                  <a:cubicBezTo>
                    <a:pt x="11426" y="9710"/>
                    <a:pt x="13184" y="11216"/>
                    <a:pt x="14607" y="13016"/>
                  </a:cubicBezTo>
                  <a:cubicBezTo>
                    <a:pt x="15569" y="14313"/>
                    <a:pt x="16825" y="15402"/>
                    <a:pt x="18248" y="16197"/>
                  </a:cubicBezTo>
                  <a:cubicBezTo>
                    <a:pt x="19503" y="16866"/>
                    <a:pt x="20801" y="17452"/>
                    <a:pt x="22140" y="17871"/>
                  </a:cubicBezTo>
                  <a:cubicBezTo>
                    <a:pt x="24794" y="18720"/>
                    <a:pt x="27675" y="19123"/>
                    <a:pt x="30519" y="19123"/>
                  </a:cubicBezTo>
                  <a:cubicBezTo>
                    <a:pt x="36645" y="19123"/>
                    <a:pt x="42600" y="17252"/>
                    <a:pt x="45744" y="13937"/>
                  </a:cubicBezTo>
                  <a:cubicBezTo>
                    <a:pt x="45911" y="13769"/>
                    <a:pt x="46079" y="13560"/>
                    <a:pt x="46246" y="13351"/>
                  </a:cubicBezTo>
                  <a:cubicBezTo>
                    <a:pt x="47293" y="12179"/>
                    <a:pt x="47837" y="10714"/>
                    <a:pt x="47878" y="9166"/>
                  </a:cubicBezTo>
                  <a:lnTo>
                    <a:pt x="47878" y="4227"/>
                  </a:lnTo>
                  <a:cubicBezTo>
                    <a:pt x="47837" y="5776"/>
                    <a:pt x="47293" y="7240"/>
                    <a:pt x="46246" y="8412"/>
                  </a:cubicBezTo>
                  <a:cubicBezTo>
                    <a:pt x="46121" y="8622"/>
                    <a:pt x="45911" y="8831"/>
                    <a:pt x="45744" y="8998"/>
                  </a:cubicBezTo>
                  <a:cubicBezTo>
                    <a:pt x="42600" y="12314"/>
                    <a:pt x="36665" y="14185"/>
                    <a:pt x="30538" y="14185"/>
                  </a:cubicBezTo>
                  <a:cubicBezTo>
                    <a:pt x="27693" y="14185"/>
                    <a:pt x="24807" y="13782"/>
                    <a:pt x="22140" y="12932"/>
                  </a:cubicBezTo>
                  <a:cubicBezTo>
                    <a:pt x="20801" y="12514"/>
                    <a:pt x="19503" y="11928"/>
                    <a:pt x="18248" y="11258"/>
                  </a:cubicBezTo>
                  <a:cubicBezTo>
                    <a:pt x="16825" y="10463"/>
                    <a:pt x="15569" y="9375"/>
                    <a:pt x="14607" y="8078"/>
                  </a:cubicBezTo>
                  <a:cubicBezTo>
                    <a:pt x="13184" y="6278"/>
                    <a:pt x="11426" y="4771"/>
                    <a:pt x="9417" y="3683"/>
                  </a:cubicBezTo>
                  <a:cubicBezTo>
                    <a:pt x="7576" y="2637"/>
                    <a:pt x="5609" y="1800"/>
                    <a:pt x="3600" y="11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75DB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0" name="Google Shape;637;p22"/>
            <p:cNvSpPr/>
            <p:nvPr/>
          </p:nvSpPr>
          <p:spPr>
            <a:xfrm>
              <a:off x="6824863" y="3622835"/>
              <a:ext cx="724061" cy="854349"/>
            </a:xfrm>
            <a:custGeom>
              <a:avLst/>
              <a:gdLst/>
              <a:ahLst/>
              <a:cxnLst/>
              <a:rect l="l" t="t" r="r" b="b"/>
              <a:pathLst>
                <a:path w="28376" h="33482" extrusionOk="0">
                  <a:moveTo>
                    <a:pt x="28376" y="1"/>
                  </a:moveTo>
                  <a:cubicBezTo>
                    <a:pt x="28292" y="3935"/>
                    <a:pt x="27120" y="7827"/>
                    <a:pt x="24986" y="11175"/>
                  </a:cubicBezTo>
                  <a:cubicBezTo>
                    <a:pt x="22809" y="14523"/>
                    <a:pt x="20047" y="17495"/>
                    <a:pt x="16825" y="19880"/>
                  </a:cubicBezTo>
                  <a:cubicBezTo>
                    <a:pt x="12263" y="23354"/>
                    <a:pt x="6571" y="26325"/>
                    <a:pt x="0" y="28543"/>
                  </a:cubicBezTo>
                  <a:lnTo>
                    <a:pt x="0" y="33482"/>
                  </a:lnTo>
                  <a:cubicBezTo>
                    <a:pt x="6571" y="31264"/>
                    <a:pt x="12263" y="28292"/>
                    <a:pt x="16825" y="24819"/>
                  </a:cubicBezTo>
                  <a:cubicBezTo>
                    <a:pt x="20047" y="22433"/>
                    <a:pt x="22809" y="19462"/>
                    <a:pt x="24986" y="16113"/>
                  </a:cubicBezTo>
                  <a:cubicBezTo>
                    <a:pt x="27162" y="12765"/>
                    <a:pt x="28334" y="8873"/>
                    <a:pt x="28376" y="4897"/>
                  </a:cubicBezTo>
                  <a:lnTo>
                    <a:pt x="28376" y="1"/>
                  </a:ln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1" name="Google Shape;638;p22"/>
            <p:cNvSpPr/>
            <p:nvPr/>
          </p:nvSpPr>
          <p:spPr>
            <a:xfrm>
              <a:off x="6603810" y="3617502"/>
              <a:ext cx="945112" cy="732609"/>
            </a:xfrm>
            <a:custGeom>
              <a:avLst/>
              <a:gdLst/>
              <a:ahLst/>
              <a:cxnLst/>
              <a:rect l="l" t="t" r="r" b="b"/>
              <a:pathLst>
                <a:path w="37039" h="28711" extrusionOk="0">
                  <a:moveTo>
                    <a:pt x="19921" y="0"/>
                  </a:moveTo>
                  <a:cubicBezTo>
                    <a:pt x="19963" y="8622"/>
                    <a:pt x="11928" y="16113"/>
                    <a:pt x="0" y="20131"/>
                  </a:cubicBezTo>
                  <a:lnTo>
                    <a:pt x="4353" y="24442"/>
                  </a:lnTo>
                  <a:lnTo>
                    <a:pt x="8663" y="28710"/>
                  </a:lnTo>
                  <a:cubicBezTo>
                    <a:pt x="15234" y="26492"/>
                    <a:pt x="20968" y="23563"/>
                    <a:pt x="25529" y="20047"/>
                  </a:cubicBezTo>
                  <a:cubicBezTo>
                    <a:pt x="28710" y="17662"/>
                    <a:pt x="31472" y="14690"/>
                    <a:pt x="33649" y="11342"/>
                  </a:cubicBezTo>
                  <a:cubicBezTo>
                    <a:pt x="35867" y="7952"/>
                    <a:pt x="36997" y="4018"/>
                    <a:pt x="37039" y="0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solidFill>
                <a:srgbClr val="3040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2" name="Google Shape;639;p22"/>
            <p:cNvSpPr/>
            <p:nvPr/>
          </p:nvSpPr>
          <p:spPr>
            <a:xfrm>
              <a:off x="7255233" y="3906915"/>
              <a:ext cx="1261212" cy="584076"/>
            </a:xfrm>
            <a:custGeom>
              <a:avLst/>
              <a:gdLst/>
              <a:ahLst/>
              <a:cxnLst/>
              <a:rect l="l" t="t" r="r" b="b"/>
              <a:pathLst>
                <a:path w="49427" h="22890" extrusionOk="0">
                  <a:moveTo>
                    <a:pt x="30351" y="5433"/>
                  </a:moveTo>
                  <a:cubicBezTo>
                    <a:pt x="32443" y="5433"/>
                    <a:pt x="34569" y="5732"/>
                    <a:pt x="36537" y="6362"/>
                  </a:cubicBezTo>
                  <a:cubicBezTo>
                    <a:pt x="37541" y="6654"/>
                    <a:pt x="38504" y="7073"/>
                    <a:pt x="39383" y="7575"/>
                  </a:cubicBezTo>
                  <a:cubicBezTo>
                    <a:pt x="43317" y="9877"/>
                    <a:pt x="44363" y="13434"/>
                    <a:pt x="41559" y="16364"/>
                  </a:cubicBezTo>
                  <a:cubicBezTo>
                    <a:pt x="39243" y="18795"/>
                    <a:pt x="34914" y="20170"/>
                    <a:pt x="30441" y="20170"/>
                  </a:cubicBezTo>
                  <a:cubicBezTo>
                    <a:pt x="28368" y="20170"/>
                    <a:pt x="26265" y="19875"/>
                    <a:pt x="24316" y="19252"/>
                  </a:cubicBezTo>
                  <a:cubicBezTo>
                    <a:pt x="23312" y="18917"/>
                    <a:pt x="22349" y="18498"/>
                    <a:pt x="21470" y="17996"/>
                  </a:cubicBezTo>
                  <a:cubicBezTo>
                    <a:pt x="17536" y="15736"/>
                    <a:pt x="16490" y="12179"/>
                    <a:pt x="19294" y="9207"/>
                  </a:cubicBezTo>
                  <a:cubicBezTo>
                    <a:pt x="21600" y="6788"/>
                    <a:pt x="25900" y="5433"/>
                    <a:pt x="30351" y="5433"/>
                  </a:cubicBezTo>
                  <a:close/>
                  <a:moveTo>
                    <a:pt x="8162" y="0"/>
                  </a:moveTo>
                  <a:cubicBezTo>
                    <a:pt x="5985" y="3390"/>
                    <a:pt x="3223" y="6320"/>
                    <a:pt x="0" y="8705"/>
                  </a:cubicBezTo>
                  <a:lnTo>
                    <a:pt x="3600" y="9877"/>
                  </a:lnTo>
                  <a:cubicBezTo>
                    <a:pt x="5609" y="10505"/>
                    <a:pt x="7576" y="11342"/>
                    <a:pt x="9417" y="12388"/>
                  </a:cubicBezTo>
                  <a:cubicBezTo>
                    <a:pt x="11426" y="13476"/>
                    <a:pt x="13184" y="14983"/>
                    <a:pt x="14607" y="16783"/>
                  </a:cubicBezTo>
                  <a:cubicBezTo>
                    <a:pt x="15611" y="18080"/>
                    <a:pt x="16825" y="19168"/>
                    <a:pt x="18290" y="19963"/>
                  </a:cubicBezTo>
                  <a:cubicBezTo>
                    <a:pt x="19503" y="20633"/>
                    <a:pt x="20801" y="21219"/>
                    <a:pt x="22140" y="21637"/>
                  </a:cubicBezTo>
                  <a:cubicBezTo>
                    <a:pt x="24807" y="22487"/>
                    <a:pt x="27693" y="22890"/>
                    <a:pt x="30538" y="22890"/>
                  </a:cubicBezTo>
                  <a:cubicBezTo>
                    <a:pt x="36665" y="22890"/>
                    <a:pt x="42600" y="21019"/>
                    <a:pt x="45744" y="17703"/>
                  </a:cubicBezTo>
                  <a:cubicBezTo>
                    <a:pt x="45911" y="17536"/>
                    <a:pt x="46121" y="17327"/>
                    <a:pt x="46288" y="17117"/>
                  </a:cubicBezTo>
                  <a:cubicBezTo>
                    <a:pt x="49427" y="13267"/>
                    <a:pt x="47878" y="8663"/>
                    <a:pt x="42773" y="5734"/>
                  </a:cubicBezTo>
                  <a:cubicBezTo>
                    <a:pt x="41936" y="5232"/>
                    <a:pt x="41057" y="4813"/>
                    <a:pt x="40178" y="4478"/>
                  </a:cubicBezTo>
                  <a:cubicBezTo>
                    <a:pt x="37045" y="3324"/>
                    <a:pt x="33783" y="2768"/>
                    <a:pt x="30493" y="2768"/>
                  </a:cubicBezTo>
                  <a:cubicBezTo>
                    <a:pt x="29607" y="2768"/>
                    <a:pt x="28719" y="2808"/>
                    <a:pt x="27832" y="2888"/>
                  </a:cubicBezTo>
                  <a:cubicBezTo>
                    <a:pt x="26534" y="3013"/>
                    <a:pt x="25234" y="3076"/>
                    <a:pt x="23936" y="3076"/>
                  </a:cubicBezTo>
                  <a:cubicBezTo>
                    <a:pt x="20042" y="3076"/>
                    <a:pt x="16166" y="2511"/>
                    <a:pt x="12430" y="1381"/>
                  </a:cubicBezTo>
                  <a:lnTo>
                    <a:pt x="8162" y="0"/>
                  </a:lnTo>
                  <a:close/>
                </a:path>
              </a:pathLst>
            </a:custGeom>
            <a:solidFill>
              <a:srgbClr val="30408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21" name="Google Shape;658;p22"/>
            <p:cNvSpPr/>
            <p:nvPr/>
          </p:nvSpPr>
          <p:spPr>
            <a:xfrm>
              <a:off x="5754809" y="2152139"/>
              <a:ext cx="649297" cy="314161"/>
            </a:xfrm>
            <a:custGeom>
              <a:avLst/>
              <a:gdLst/>
              <a:ahLst/>
              <a:cxnLst/>
              <a:rect l="l" t="t" r="r" b="b"/>
              <a:pathLst>
                <a:path w="25446" h="12312" extrusionOk="0">
                  <a:moveTo>
                    <a:pt x="13154" y="1"/>
                  </a:moveTo>
                  <a:cubicBezTo>
                    <a:pt x="12996" y="1"/>
                    <a:pt x="12839" y="3"/>
                    <a:pt x="12681" y="7"/>
                  </a:cubicBezTo>
                  <a:cubicBezTo>
                    <a:pt x="5650" y="7"/>
                    <a:pt x="0" y="3272"/>
                    <a:pt x="0" y="7373"/>
                  </a:cubicBezTo>
                  <a:lnTo>
                    <a:pt x="0" y="12312"/>
                  </a:lnTo>
                  <a:cubicBezTo>
                    <a:pt x="0" y="8210"/>
                    <a:pt x="5650" y="4946"/>
                    <a:pt x="12681" y="4946"/>
                  </a:cubicBezTo>
                  <a:cubicBezTo>
                    <a:pt x="12839" y="4942"/>
                    <a:pt x="12996" y="4939"/>
                    <a:pt x="13154" y="4939"/>
                  </a:cubicBezTo>
                  <a:cubicBezTo>
                    <a:pt x="16130" y="4939"/>
                    <a:pt x="19056" y="5689"/>
                    <a:pt x="21679" y="7080"/>
                  </a:cubicBezTo>
                  <a:cubicBezTo>
                    <a:pt x="23981" y="8419"/>
                    <a:pt x="25446" y="10261"/>
                    <a:pt x="25446" y="12312"/>
                  </a:cubicBezTo>
                  <a:lnTo>
                    <a:pt x="25446" y="7373"/>
                  </a:lnTo>
                  <a:cubicBezTo>
                    <a:pt x="25446" y="5322"/>
                    <a:pt x="23981" y="3481"/>
                    <a:pt x="21679" y="2142"/>
                  </a:cubicBezTo>
                  <a:cubicBezTo>
                    <a:pt x="19056" y="750"/>
                    <a:pt x="16130" y="1"/>
                    <a:pt x="13154" y="1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23" name="Google Shape;660;p22"/>
            <p:cNvSpPr/>
            <p:nvPr/>
          </p:nvSpPr>
          <p:spPr>
            <a:xfrm>
              <a:off x="5635210" y="2082886"/>
              <a:ext cx="894920" cy="697371"/>
            </a:xfrm>
            <a:custGeom>
              <a:avLst/>
              <a:gdLst/>
              <a:ahLst/>
              <a:cxnLst/>
              <a:rect l="l" t="t" r="r" b="b"/>
              <a:pathLst>
                <a:path w="35072" h="27330" extrusionOk="0">
                  <a:moveTo>
                    <a:pt x="17841" y="2715"/>
                  </a:moveTo>
                  <a:cubicBezTo>
                    <a:pt x="20817" y="2715"/>
                    <a:pt x="23743" y="3464"/>
                    <a:pt x="26366" y="4856"/>
                  </a:cubicBezTo>
                  <a:cubicBezTo>
                    <a:pt x="28668" y="6195"/>
                    <a:pt x="30133" y="8036"/>
                    <a:pt x="30133" y="10087"/>
                  </a:cubicBezTo>
                  <a:cubicBezTo>
                    <a:pt x="30133" y="14147"/>
                    <a:pt x="24483" y="17453"/>
                    <a:pt x="17452" y="17453"/>
                  </a:cubicBezTo>
                  <a:cubicBezTo>
                    <a:pt x="17294" y="17457"/>
                    <a:pt x="17137" y="17459"/>
                    <a:pt x="16980" y="17459"/>
                  </a:cubicBezTo>
                  <a:cubicBezTo>
                    <a:pt x="14003" y="17459"/>
                    <a:pt x="11078" y="16710"/>
                    <a:pt x="8454" y="15319"/>
                  </a:cubicBezTo>
                  <a:cubicBezTo>
                    <a:pt x="6152" y="13937"/>
                    <a:pt x="4687" y="12096"/>
                    <a:pt x="4687" y="10087"/>
                  </a:cubicBezTo>
                  <a:cubicBezTo>
                    <a:pt x="4687" y="5986"/>
                    <a:pt x="10337" y="2721"/>
                    <a:pt x="17368" y="2721"/>
                  </a:cubicBezTo>
                  <a:cubicBezTo>
                    <a:pt x="17526" y="2717"/>
                    <a:pt x="17683" y="2715"/>
                    <a:pt x="17841" y="2715"/>
                  </a:cubicBezTo>
                  <a:close/>
                  <a:moveTo>
                    <a:pt x="17368" y="1"/>
                  </a:moveTo>
                  <a:cubicBezTo>
                    <a:pt x="7784" y="1"/>
                    <a:pt x="0" y="4521"/>
                    <a:pt x="42" y="10045"/>
                  </a:cubicBezTo>
                  <a:cubicBezTo>
                    <a:pt x="42" y="12305"/>
                    <a:pt x="1339" y="14481"/>
                    <a:pt x="3725" y="16239"/>
                  </a:cubicBezTo>
                  <a:cubicBezTo>
                    <a:pt x="7073" y="18667"/>
                    <a:pt x="8914" y="21847"/>
                    <a:pt x="8914" y="25112"/>
                  </a:cubicBezTo>
                  <a:lnTo>
                    <a:pt x="8914" y="27330"/>
                  </a:lnTo>
                  <a:cubicBezTo>
                    <a:pt x="11362" y="27111"/>
                    <a:pt x="13842" y="26987"/>
                    <a:pt x="16382" y="26987"/>
                  </a:cubicBezTo>
                  <a:cubicBezTo>
                    <a:pt x="16751" y="26987"/>
                    <a:pt x="17122" y="26990"/>
                    <a:pt x="17494" y="26995"/>
                  </a:cubicBezTo>
                  <a:cubicBezTo>
                    <a:pt x="20423" y="26995"/>
                    <a:pt x="23269" y="27121"/>
                    <a:pt x="26073" y="27330"/>
                  </a:cubicBezTo>
                  <a:lnTo>
                    <a:pt x="26073" y="24735"/>
                  </a:lnTo>
                  <a:cubicBezTo>
                    <a:pt x="26032" y="21680"/>
                    <a:pt x="27873" y="18667"/>
                    <a:pt x="31137" y="16239"/>
                  </a:cubicBezTo>
                  <a:cubicBezTo>
                    <a:pt x="33816" y="14230"/>
                    <a:pt x="35071" y="11761"/>
                    <a:pt x="34737" y="9208"/>
                  </a:cubicBezTo>
                  <a:cubicBezTo>
                    <a:pt x="34360" y="6781"/>
                    <a:pt x="32560" y="4605"/>
                    <a:pt x="29631" y="2930"/>
                  </a:cubicBezTo>
                  <a:cubicBezTo>
                    <a:pt x="26743" y="1256"/>
                    <a:pt x="22809" y="168"/>
                    <a:pt x="18498" y="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25" name="Google Shape;662;p22"/>
            <p:cNvSpPr/>
            <p:nvPr/>
          </p:nvSpPr>
          <p:spPr>
            <a:xfrm>
              <a:off x="5563636" y="3023595"/>
              <a:ext cx="1034828" cy="208420"/>
            </a:xfrm>
            <a:custGeom>
              <a:avLst/>
              <a:gdLst/>
              <a:ahLst/>
              <a:cxnLst/>
              <a:rect l="l" t="t" r="r" b="b"/>
              <a:pathLst>
                <a:path w="40555" h="8168" extrusionOk="0">
                  <a:moveTo>
                    <a:pt x="20414" y="1"/>
                  </a:moveTo>
                  <a:cubicBezTo>
                    <a:pt x="13526" y="1"/>
                    <a:pt x="6641" y="1078"/>
                    <a:pt x="1" y="3229"/>
                  </a:cubicBezTo>
                  <a:lnTo>
                    <a:pt x="1" y="8167"/>
                  </a:lnTo>
                  <a:cubicBezTo>
                    <a:pt x="6641" y="6017"/>
                    <a:pt x="13526" y="4939"/>
                    <a:pt x="20414" y="4939"/>
                  </a:cubicBezTo>
                  <a:cubicBezTo>
                    <a:pt x="27201" y="4939"/>
                    <a:pt x="33991" y="5985"/>
                    <a:pt x="40555" y="8083"/>
                  </a:cubicBezTo>
                  <a:lnTo>
                    <a:pt x="40555" y="3145"/>
                  </a:lnTo>
                  <a:cubicBezTo>
                    <a:pt x="33991" y="1047"/>
                    <a:pt x="27201" y="1"/>
                    <a:pt x="20414" y="1"/>
                  </a:cubicBez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26" name="Google Shape;663;p22"/>
            <p:cNvSpPr/>
            <p:nvPr/>
          </p:nvSpPr>
          <p:spPr>
            <a:xfrm>
              <a:off x="5342581" y="2770645"/>
              <a:ext cx="1473740" cy="335340"/>
            </a:xfrm>
            <a:custGeom>
              <a:avLst/>
              <a:gdLst/>
              <a:ahLst/>
              <a:cxnLst/>
              <a:rect l="l" t="t" r="r" b="b"/>
              <a:pathLst>
                <a:path w="57756" h="13142" extrusionOk="0">
                  <a:moveTo>
                    <a:pt x="29004" y="0"/>
                  </a:moveTo>
                  <a:cubicBezTo>
                    <a:pt x="26074" y="42"/>
                    <a:pt x="23228" y="168"/>
                    <a:pt x="20424" y="377"/>
                  </a:cubicBezTo>
                  <a:cubicBezTo>
                    <a:pt x="13477" y="963"/>
                    <a:pt x="6613" y="2386"/>
                    <a:pt x="1" y="4562"/>
                  </a:cubicBezTo>
                  <a:lnTo>
                    <a:pt x="4311" y="8873"/>
                  </a:lnTo>
                  <a:lnTo>
                    <a:pt x="8664" y="13142"/>
                  </a:lnTo>
                  <a:cubicBezTo>
                    <a:pt x="15304" y="10991"/>
                    <a:pt x="22189" y="9914"/>
                    <a:pt x="29077" y="9914"/>
                  </a:cubicBezTo>
                  <a:cubicBezTo>
                    <a:pt x="35864" y="9914"/>
                    <a:pt x="42654" y="10960"/>
                    <a:pt x="49218" y="13058"/>
                  </a:cubicBezTo>
                  <a:lnTo>
                    <a:pt x="53487" y="8789"/>
                  </a:lnTo>
                  <a:lnTo>
                    <a:pt x="57756" y="4520"/>
                  </a:lnTo>
                  <a:cubicBezTo>
                    <a:pt x="51227" y="2344"/>
                    <a:pt x="44447" y="963"/>
                    <a:pt x="37541" y="377"/>
                  </a:cubicBezTo>
                  <a:cubicBezTo>
                    <a:pt x="34779" y="126"/>
                    <a:pt x="31891" y="0"/>
                    <a:pt x="29004" y="0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solidFill>
                <a:srgbClr val="3040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pic>
          <p:nvPicPr>
            <p:cNvPr id="145" name="图片 14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39051" y="2609954"/>
              <a:ext cx="1592234" cy="1535460"/>
            </a:xfrm>
            <a:custGeom>
              <a:avLst/>
              <a:gdLst>
                <a:gd name="connsiteX0" fmla="*/ 22170 w 6635038"/>
                <a:gd name="connsiteY0" fmla="*/ 0 h 6558619"/>
                <a:gd name="connsiteX1" fmla="*/ 2031225 w 6635038"/>
                <a:gd name="connsiteY1" fmla="*/ 0 h 6558619"/>
                <a:gd name="connsiteX2" fmla="*/ 2031225 w 6635038"/>
                <a:gd name="connsiteY2" fmla="*/ 546160 h 6558619"/>
                <a:gd name="connsiteX3" fmla="*/ 2304331 w 6635038"/>
                <a:gd name="connsiteY3" fmla="*/ 546160 h 6558619"/>
                <a:gd name="connsiteX4" fmla="*/ 1657004 w 6635038"/>
                <a:gd name="connsiteY4" fmla="*/ 729658 h 6558619"/>
                <a:gd name="connsiteX5" fmla="*/ 2275036 w 6635038"/>
                <a:gd name="connsiteY5" fmla="*/ 1845877 h 6558619"/>
                <a:gd name="connsiteX6" fmla="*/ 2140041 w 6635038"/>
                <a:gd name="connsiteY6" fmla="*/ 1787410 h 6558619"/>
                <a:gd name="connsiteX7" fmla="*/ 2538919 w 6635038"/>
                <a:gd name="connsiteY7" fmla="*/ 2795772 h 6558619"/>
                <a:gd name="connsiteX8" fmla="*/ 2653937 w 6635038"/>
                <a:gd name="connsiteY8" fmla="*/ 2530206 h 6558619"/>
                <a:gd name="connsiteX9" fmla="*/ 2930079 w 6635038"/>
                <a:gd name="connsiteY9" fmla="*/ 3028942 h 6558619"/>
                <a:gd name="connsiteX10" fmla="*/ 2929486 w 6635038"/>
                <a:gd name="connsiteY10" fmla="*/ 368947 h 6558619"/>
                <a:gd name="connsiteX11" fmla="*/ 2919832 w 6635038"/>
                <a:gd name="connsiteY11" fmla="*/ 371684 h 6558619"/>
                <a:gd name="connsiteX12" fmla="*/ 2919832 w 6635038"/>
                <a:gd name="connsiteY12" fmla="*/ 0 h 6558619"/>
                <a:gd name="connsiteX13" fmla="*/ 4209797 w 6635038"/>
                <a:gd name="connsiteY13" fmla="*/ 0 h 6558619"/>
                <a:gd name="connsiteX14" fmla="*/ 4209797 w 6635038"/>
                <a:gd name="connsiteY14" fmla="*/ 2958206 h 6558619"/>
                <a:gd name="connsiteX15" fmla="*/ 4356196 w 6635038"/>
                <a:gd name="connsiteY15" fmla="*/ 2958206 h 6558619"/>
                <a:gd name="connsiteX16" fmla="*/ 4356196 w 6635038"/>
                <a:gd name="connsiteY16" fmla="*/ 3324084 h 6558619"/>
                <a:gd name="connsiteX17" fmla="*/ 5480178 w 6635038"/>
                <a:gd name="connsiteY17" fmla="*/ 3324084 h 6558619"/>
                <a:gd name="connsiteX18" fmla="*/ 5480178 w 6635038"/>
                <a:gd name="connsiteY18" fmla="*/ 2958206 h 6558619"/>
                <a:gd name="connsiteX19" fmla="*/ 6635038 w 6635038"/>
                <a:gd name="connsiteY19" fmla="*/ 2958206 h 6558619"/>
                <a:gd name="connsiteX20" fmla="*/ 6635038 w 6635038"/>
                <a:gd name="connsiteY20" fmla="*/ 6558619 h 6558619"/>
                <a:gd name="connsiteX21" fmla="*/ 0 w 6635038"/>
                <a:gd name="connsiteY21" fmla="*/ 6558619 h 6558619"/>
                <a:gd name="connsiteX22" fmla="*/ 0 w 6635038"/>
                <a:gd name="connsiteY22" fmla="*/ 943116 h 6558619"/>
                <a:gd name="connsiteX23" fmla="*/ 22170 w 6635038"/>
                <a:gd name="connsiteY23" fmla="*/ 943116 h 655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35038" h="6558619">
                  <a:moveTo>
                    <a:pt x="22170" y="0"/>
                  </a:moveTo>
                  <a:lnTo>
                    <a:pt x="2031225" y="0"/>
                  </a:lnTo>
                  <a:lnTo>
                    <a:pt x="2031225" y="546160"/>
                  </a:lnTo>
                  <a:lnTo>
                    <a:pt x="2304331" y="546160"/>
                  </a:lnTo>
                  <a:lnTo>
                    <a:pt x="1657004" y="729658"/>
                  </a:lnTo>
                  <a:lnTo>
                    <a:pt x="2275036" y="1845877"/>
                  </a:lnTo>
                  <a:lnTo>
                    <a:pt x="2140041" y="1787410"/>
                  </a:lnTo>
                  <a:lnTo>
                    <a:pt x="2538919" y="2795772"/>
                  </a:lnTo>
                  <a:lnTo>
                    <a:pt x="2653937" y="2530206"/>
                  </a:lnTo>
                  <a:lnTo>
                    <a:pt x="2930079" y="3028942"/>
                  </a:lnTo>
                  <a:lnTo>
                    <a:pt x="2929486" y="368947"/>
                  </a:lnTo>
                  <a:lnTo>
                    <a:pt x="2919832" y="371684"/>
                  </a:lnTo>
                  <a:lnTo>
                    <a:pt x="2919832" y="0"/>
                  </a:lnTo>
                  <a:lnTo>
                    <a:pt x="4209797" y="0"/>
                  </a:lnTo>
                  <a:lnTo>
                    <a:pt x="4209797" y="2958206"/>
                  </a:lnTo>
                  <a:lnTo>
                    <a:pt x="4356196" y="2958206"/>
                  </a:lnTo>
                  <a:lnTo>
                    <a:pt x="4356196" y="3324084"/>
                  </a:lnTo>
                  <a:lnTo>
                    <a:pt x="5480178" y="3324084"/>
                  </a:lnTo>
                  <a:lnTo>
                    <a:pt x="5480178" y="2958206"/>
                  </a:lnTo>
                  <a:lnTo>
                    <a:pt x="6635038" y="2958206"/>
                  </a:lnTo>
                  <a:lnTo>
                    <a:pt x="6635038" y="6558619"/>
                  </a:lnTo>
                  <a:lnTo>
                    <a:pt x="0" y="6558619"/>
                  </a:lnTo>
                  <a:lnTo>
                    <a:pt x="0" y="943116"/>
                  </a:lnTo>
                  <a:lnTo>
                    <a:pt x="22170" y="943116"/>
                  </a:lnTo>
                  <a:close/>
                </a:path>
              </a:pathLst>
            </a:custGeom>
          </p:spPr>
        </p:pic>
        <p:sp>
          <p:nvSpPr>
            <p:cNvPr id="146" name="Google Shape;589;p22"/>
            <p:cNvSpPr/>
            <p:nvPr/>
          </p:nvSpPr>
          <p:spPr>
            <a:xfrm>
              <a:off x="3981915" y="3968590"/>
              <a:ext cx="309815" cy="354610"/>
            </a:xfrm>
            <a:custGeom>
              <a:avLst/>
              <a:gdLst/>
              <a:ahLst/>
              <a:cxnLst/>
              <a:rect l="l" t="t" r="r" b="b"/>
              <a:pathLst>
                <a:path w="14398" h="17621" extrusionOk="0">
                  <a:moveTo>
                    <a:pt x="7192" y="3832"/>
                  </a:moveTo>
                  <a:cubicBezTo>
                    <a:pt x="8179" y="3832"/>
                    <a:pt x="9124" y="4611"/>
                    <a:pt x="9124" y="5776"/>
                  </a:cubicBezTo>
                  <a:cubicBezTo>
                    <a:pt x="9124" y="6823"/>
                    <a:pt x="8287" y="7702"/>
                    <a:pt x="7199" y="7702"/>
                  </a:cubicBezTo>
                  <a:cubicBezTo>
                    <a:pt x="5483" y="7702"/>
                    <a:pt x="4646" y="5609"/>
                    <a:pt x="5860" y="4395"/>
                  </a:cubicBezTo>
                  <a:cubicBezTo>
                    <a:pt x="6249" y="4006"/>
                    <a:pt x="6725" y="3832"/>
                    <a:pt x="7192" y="3832"/>
                  </a:cubicBezTo>
                  <a:close/>
                  <a:moveTo>
                    <a:pt x="6781" y="1"/>
                  </a:moveTo>
                  <a:cubicBezTo>
                    <a:pt x="2428" y="294"/>
                    <a:pt x="1" y="5190"/>
                    <a:pt x="2177" y="8957"/>
                  </a:cubicBezTo>
                  <a:lnTo>
                    <a:pt x="3977" y="12054"/>
                  </a:lnTo>
                  <a:lnTo>
                    <a:pt x="7199" y="17620"/>
                  </a:lnTo>
                  <a:lnTo>
                    <a:pt x="10464" y="12054"/>
                  </a:lnTo>
                  <a:lnTo>
                    <a:pt x="12221" y="8957"/>
                  </a:lnTo>
                  <a:cubicBezTo>
                    <a:pt x="14398" y="5190"/>
                    <a:pt x="11970" y="294"/>
                    <a:pt x="7660" y="1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47" name="Google Shape;589;p22"/>
            <p:cNvSpPr/>
            <p:nvPr/>
          </p:nvSpPr>
          <p:spPr>
            <a:xfrm>
              <a:off x="5935046" y="4616338"/>
              <a:ext cx="309815" cy="354610"/>
            </a:xfrm>
            <a:custGeom>
              <a:avLst/>
              <a:gdLst/>
              <a:ahLst/>
              <a:cxnLst/>
              <a:rect l="l" t="t" r="r" b="b"/>
              <a:pathLst>
                <a:path w="14398" h="17621" extrusionOk="0">
                  <a:moveTo>
                    <a:pt x="7192" y="3832"/>
                  </a:moveTo>
                  <a:cubicBezTo>
                    <a:pt x="8179" y="3832"/>
                    <a:pt x="9124" y="4611"/>
                    <a:pt x="9124" y="5776"/>
                  </a:cubicBezTo>
                  <a:cubicBezTo>
                    <a:pt x="9124" y="6823"/>
                    <a:pt x="8287" y="7702"/>
                    <a:pt x="7199" y="7702"/>
                  </a:cubicBezTo>
                  <a:cubicBezTo>
                    <a:pt x="5483" y="7702"/>
                    <a:pt x="4646" y="5609"/>
                    <a:pt x="5860" y="4395"/>
                  </a:cubicBezTo>
                  <a:cubicBezTo>
                    <a:pt x="6249" y="4006"/>
                    <a:pt x="6725" y="3832"/>
                    <a:pt x="7192" y="3832"/>
                  </a:cubicBezTo>
                  <a:close/>
                  <a:moveTo>
                    <a:pt x="6781" y="1"/>
                  </a:moveTo>
                  <a:cubicBezTo>
                    <a:pt x="2428" y="294"/>
                    <a:pt x="1" y="5190"/>
                    <a:pt x="2177" y="8957"/>
                  </a:cubicBezTo>
                  <a:lnTo>
                    <a:pt x="3977" y="12054"/>
                  </a:lnTo>
                  <a:lnTo>
                    <a:pt x="7199" y="17620"/>
                  </a:lnTo>
                  <a:lnTo>
                    <a:pt x="10464" y="12054"/>
                  </a:lnTo>
                  <a:lnTo>
                    <a:pt x="12221" y="8957"/>
                  </a:lnTo>
                  <a:cubicBezTo>
                    <a:pt x="14398" y="5190"/>
                    <a:pt x="11970" y="294"/>
                    <a:pt x="7660" y="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48" name="Google Shape;589;p22"/>
            <p:cNvSpPr/>
            <p:nvPr/>
          </p:nvSpPr>
          <p:spPr>
            <a:xfrm>
              <a:off x="5926840" y="2083288"/>
              <a:ext cx="309815" cy="354610"/>
            </a:xfrm>
            <a:custGeom>
              <a:avLst/>
              <a:gdLst/>
              <a:ahLst/>
              <a:cxnLst/>
              <a:rect l="l" t="t" r="r" b="b"/>
              <a:pathLst>
                <a:path w="14398" h="17621" extrusionOk="0">
                  <a:moveTo>
                    <a:pt x="7192" y="3832"/>
                  </a:moveTo>
                  <a:cubicBezTo>
                    <a:pt x="8179" y="3832"/>
                    <a:pt x="9124" y="4611"/>
                    <a:pt x="9124" y="5776"/>
                  </a:cubicBezTo>
                  <a:cubicBezTo>
                    <a:pt x="9124" y="6823"/>
                    <a:pt x="8287" y="7702"/>
                    <a:pt x="7199" y="7702"/>
                  </a:cubicBezTo>
                  <a:cubicBezTo>
                    <a:pt x="5483" y="7702"/>
                    <a:pt x="4646" y="5609"/>
                    <a:pt x="5860" y="4395"/>
                  </a:cubicBezTo>
                  <a:cubicBezTo>
                    <a:pt x="6249" y="4006"/>
                    <a:pt x="6725" y="3832"/>
                    <a:pt x="7192" y="3832"/>
                  </a:cubicBezTo>
                  <a:close/>
                  <a:moveTo>
                    <a:pt x="6781" y="1"/>
                  </a:moveTo>
                  <a:cubicBezTo>
                    <a:pt x="2428" y="294"/>
                    <a:pt x="1" y="5190"/>
                    <a:pt x="2177" y="8957"/>
                  </a:cubicBezTo>
                  <a:lnTo>
                    <a:pt x="3977" y="12054"/>
                  </a:lnTo>
                  <a:lnTo>
                    <a:pt x="7199" y="17620"/>
                  </a:lnTo>
                  <a:lnTo>
                    <a:pt x="10464" y="12054"/>
                  </a:lnTo>
                  <a:lnTo>
                    <a:pt x="12221" y="8957"/>
                  </a:lnTo>
                  <a:cubicBezTo>
                    <a:pt x="14398" y="5190"/>
                    <a:pt x="11970" y="294"/>
                    <a:pt x="7660" y="1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49" name="Google Shape;589;p22"/>
            <p:cNvSpPr/>
            <p:nvPr/>
          </p:nvSpPr>
          <p:spPr>
            <a:xfrm>
              <a:off x="7875767" y="3978293"/>
              <a:ext cx="309815" cy="354610"/>
            </a:xfrm>
            <a:custGeom>
              <a:avLst/>
              <a:gdLst/>
              <a:ahLst/>
              <a:cxnLst/>
              <a:rect l="l" t="t" r="r" b="b"/>
              <a:pathLst>
                <a:path w="14398" h="17621" extrusionOk="0">
                  <a:moveTo>
                    <a:pt x="7192" y="3832"/>
                  </a:moveTo>
                  <a:cubicBezTo>
                    <a:pt x="8179" y="3832"/>
                    <a:pt x="9124" y="4611"/>
                    <a:pt x="9124" y="5776"/>
                  </a:cubicBezTo>
                  <a:cubicBezTo>
                    <a:pt x="9124" y="6823"/>
                    <a:pt x="8287" y="7702"/>
                    <a:pt x="7199" y="7702"/>
                  </a:cubicBezTo>
                  <a:cubicBezTo>
                    <a:pt x="5483" y="7702"/>
                    <a:pt x="4646" y="5609"/>
                    <a:pt x="5860" y="4395"/>
                  </a:cubicBezTo>
                  <a:cubicBezTo>
                    <a:pt x="6249" y="4006"/>
                    <a:pt x="6725" y="3832"/>
                    <a:pt x="7192" y="3832"/>
                  </a:cubicBezTo>
                  <a:close/>
                  <a:moveTo>
                    <a:pt x="6781" y="1"/>
                  </a:moveTo>
                  <a:cubicBezTo>
                    <a:pt x="2428" y="294"/>
                    <a:pt x="1" y="5190"/>
                    <a:pt x="2177" y="8957"/>
                  </a:cubicBezTo>
                  <a:lnTo>
                    <a:pt x="3977" y="12054"/>
                  </a:lnTo>
                  <a:lnTo>
                    <a:pt x="7199" y="17620"/>
                  </a:lnTo>
                  <a:lnTo>
                    <a:pt x="10464" y="12054"/>
                  </a:lnTo>
                  <a:lnTo>
                    <a:pt x="12221" y="8957"/>
                  </a:lnTo>
                  <a:cubicBezTo>
                    <a:pt x="14398" y="5190"/>
                    <a:pt x="11970" y="294"/>
                    <a:pt x="7660" y="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50" name="Google Shape;589;p22"/>
            <p:cNvSpPr/>
            <p:nvPr/>
          </p:nvSpPr>
          <p:spPr>
            <a:xfrm>
              <a:off x="7884238" y="2747985"/>
              <a:ext cx="309815" cy="354610"/>
            </a:xfrm>
            <a:custGeom>
              <a:avLst/>
              <a:gdLst/>
              <a:ahLst/>
              <a:cxnLst/>
              <a:rect l="l" t="t" r="r" b="b"/>
              <a:pathLst>
                <a:path w="14398" h="17621" extrusionOk="0">
                  <a:moveTo>
                    <a:pt x="7192" y="3832"/>
                  </a:moveTo>
                  <a:cubicBezTo>
                    <a:pt x="8179" y="3832"/>
                    <a:pt x="9124" y="4611"/>
                    <a:pt x="9124" y="5776"/>
                  </a:cubicBezTo>
                  <a:cubicBezTo>
                    <a:pt x="9124" y="6823"/>
                    <a:pt x="8287" y="7702"/>
                    <a:pt x="7199" y="7702"/>
                  </a:cubicBezTo>
                  <a:cubicBezTo>
                    <a:pt x="5483" y="7702"/>
                    <a:pt x="4646" y="5609"/>
                    <a:pt x="5860" y="4395"/>
                  </a:cubicBezTo>
                  <a:cubicBezTo>
                    <a:pt x="6249" y="4006"/>
                    <a:pt x="6725" y="3832"/>
                    <a:pt x="7192" y="3832"/>
                  </a:cubicBezTo>
                  <a:close/>
                  <a:moveTo>
                    <a:pt x="6781" y="1"/>
                  </a:moveTo>
                  <a:cubicBezTo>
                    <a:pt x="2428" y="294"/>
                    <a:pt x="1" y="5190"/>
                    <a:pt x="2177" y="8957"/>
                  </a:cubicBezTo>
                  <a:lnTo>
                    <a:pt x="3977" y="12054"/>
                  </a:lnTo>
                  <a:lnTo>
                    <a:pt x="7199" y="17620"/>
                  </a:lnTo>
                  <a:lnTo>
                    <a:pt x="10464" y="12054"/>
                  </a:lnTo>
                  <a:lnTo>
                    <a:pt x="12221" y="8957"/>
                  </a:lnTo>
                  <a:cubicBezTo>
                    <a:pt x="14398" y="5190"/>
                    <a:pt x="11970" y="294"/>
                    <a:pt x="7660" y="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pic>
          <p:nvPicPr>
            <p:cNvPr id="151" name="图片 15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18824" y="3254604"/>
              <a:ext cx="576424" cy="866908"/>
            </a:xfrm>
            <a:prstGeom prst="rect">
              <a:avLst/>
            </a:prstGeom>
          </p:spPr>
        </p:pic>
      </p:grpSp>
      <p:sp>
        <p:nvSpPr>
          <p:cNvPr id="159" name="文本框 158"/>
          <p:cNvSpPr txBox="1"/>
          <p:nvPr/>
        </p:nvSpPr>
        <p:spPr>
          <a:xfrm>
            <a:off x="5293995" y="1226820"/>
            <a:ext cx="1769745" cy="662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编程规约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166863" y="1491195"/>
            <a:ext cx="2018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异常日志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6863" y="4862410"/>
            <a:ext cx="2018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安全规约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3863" y="3095205"/>
            <a:ext cx="2018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单元测试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47898" y="3168230"/>
            <a:ext cx="2018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工程结构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6540" y="1617980"/>
            <a:ext cx="2620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MySQL 数据库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47263" y="4862410"/>
            <a:ext cx="2018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设计规约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59" grpId="0"/>
      <p:bldP spid="161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97585" y="1701800"/>
            <a:ext cx="2518410" cy="1321435"/>
            <a:chOff x="988002" y="1587500"/>
            <a:chExt cx="3050598" cy="1638300"/>
          </a:xfrm>
        </p:grpSpPr>
        <p:sp>
          <p:nvSpPr>
            <p:cNvPr id="2" name="矩形: 圆角 1"/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5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96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1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3" name="文本框 102"/>
            <p:cNvSpPr txBox="1"/>
            <p:nvPr/>
          </p:nvSpPr>
          <p:spPr>
            <a:xfrm>
              <a:off x="1200092" y="1907540"/>
              <a:ext cx="2684145" cy="1008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命名风格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1" name="Google Shape;1014;p32"/>
          <p:cNvGrpSpPr/>
          <p:nvPr/>
        </p:nvGrpSpPr>
        <p:grpSpPr>
          <a:xfrm rot="0">
            <a:off x="3544570" y="3837940"/>
            <a:ext cx="281305" cy="282575"/>
            <a:chOff x="-1700225" y="2768875"/>
            <a:chExt cx="291450" cy="292225"/>
          </a:xfrm>
          <a:solidFill>
            <a:schemeClr val="bg1"/>
          </a:solidFill>
        </p:grpSpPr>
        <p:sp>
          <p:nvSpPr>
            <p:cNvPr id="234" name="Google Shape;1015;p32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5" name="Google Shape;1016;p32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6" name="Google Shape;1017;p32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7" name="Google Shape;1018;p32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8" name="Google Shape;1019;p32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9" name="Google Shape;1020;p32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154680" y="158115"/>
            <a:ext cx="3519805" cy="580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编程规约</a:t>
            </a:r>
            <a:endParaRPr lang="zh-CN" alt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" name="Google Shape;1014;p32"/>
          <p:cNvGrpSpPr/>
          <p:nvPr/>
        </p:nvGrpSpPr>
        <p:grpSpPr>
          <a:xfrm rot="0">
            <a:off x="3100070" y="4507865"/>
            <a:ext cx="232410" cy="227965"/>
            <a:chOff x="-1700225" y="2768875"/>
            <a:chExt cx="291450" cy="292225"/>
          </a:xfrm>
          <a:solidFill>
            <a:schemeClr val="bg1"/>
          </a:solidFill>
        </p:grpSpPr>
        <p:sp>
          <p:nvSpPr>
            <p:cNvPr id="18" name="Google Shape;1015;p32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Google Shape;1016;p32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Google Shape;1017;p32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1" name="Google Shape;1018;p32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Google Shape;1019;p32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Google Shape;1020;p32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99380" y="1706245"/>
            <a:ext cx="2518410" cy="1321435"/>
            <a:chOff x="988002" y="1587500"/>
            <a:chExt cx="3050598" cy="1638300"/>
          </a:xfrm>
        </p:grpSpPr>
        <p:sp>
          <p:nvSpPr>
            <p:cNvPr id="26" name="矩形: 圆角 1"/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28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200092" y="1907540"/>
              <a:ext cx="2684145" cy="1008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常量定义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811895" y="1701800"/>
            <a:ext cx="2518410" cy="1321435"/>
            <a:chOff x="988002" y="1587500"/>
            <a:chExt cx="3050598" cy="1638300"/>
          </a:xfrm>
        </p:grpSpPr>
        <p:sp>
          <p:nvSpPr>
            <p:cNvPr id="37" name="矩形: 圆角 1"/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8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39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5" name="文本框 54"/>
            <p:cNvSpPr txBox="1"/>
            <p:nvPr/>
          </p:nvSpPr>
          <p:spPr>
            <a:xfrm>
              <a:off x="1200092" y="1907540"/>
              <a:ext cx="2684145" cy="1008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代码格式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175250" y="3857625"/>
            <a:ext cx="2518410" cy="1321435"/>
            <a:chOff x="988002" y="1587500"/>
            <a:chExt cx="3050598" cy="1638300"/>
          </a:xfrm>
        </p:grpSpPr>
        <p:sp>
          <p:nvSpPr>
            <p:cNvPr id="59" name="矩形: 圆角 1"/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0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62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8" name="文本框 67"/>
            <p:cNvSpPr txBox="1"/>
            <p:nvPr/>
          </p:nvSpPr>
          <p:spPr>
            <a:xfrm>
              <a:off x="1200092" y="1907540"/>
              <a:ext cx="2684145" cy="1008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日期时间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091565" y="3762375"/>
            <a:ext cx="2518410" cy="1321435"/>
            <a:chOff x="988002" y="1587500"/>
            <a:chExt cx="3050598" cy="1638300"/>
          </a:xfrm>
        </p:grpSpPr>
        <p:sp>
          <p:nvSpPr>
            <p:cNvPr id="70" name="矩形: 圆角 1"/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1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72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1200092" y="1907540"/>
              <a:ext cx="2684145" cy="1008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OOP 规约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836025" y="3762375"/>
            <a:ext cx="2518410" cy="1321435"/>
            <a:chOff x="1017231" y="1154504"/>
            <a:chExt cx="3050598" cy="1638300"/>
          </a:xfrm>
        </p:grpSpPr>
        <p:sp>
          <p:nvSpPr>
            <p:cNvPr id="80" name="矩形: 圆角 1"/>
            <p:cNvSpPr/>
            <p:nvPr/>
          </p:nvSpPr>
          <p:spPr>
            <a:xfrm>
              <a:off x="1017231" y="1154504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1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82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1170863" y="1615464"/>
              <a:ext cx="2684145" cy="1008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集合处理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016635" y="5588635"/>
            <a:ext cx="2518410" cy="1321435"/>
            <a:chOff x="988002" y="1587500"/>
            <a:chExt cx="3050598" cy="1638300"/>
          </a:xfrm>
        </p:grpSpPr>
        <p:sp>
          <p:nvSpPr>
            <p:cNvPr id="90" name="矩形: 圆角 1"/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1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92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1200092" y="1907540"/>
              <a:ext cx="2684145" cy="1008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并发处理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199380" y="5595620"/>
            <a:ext cx="2518410" cy="1321435"/>
            <a:chOff x="988002" y="1587500"/>
            <a:chExt cx="3050598" cy="1638300"/>
          </a:xfrm>
        </p:grpSpPr>
        <p:sp>
          <p:nvSpPr>
            <p:cNvPr id="109" name="矩形: 圆角 1"/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0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111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3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4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5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6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7" name="文本框 116"/>
            <p:cNvSpPr txBox="1"/>
            <p:nvPr/>
          </p:nvSpPr>
          <p:spPr>
            <a:xfrm>
              <a:off x="1200092" y="1907540"/>
              <a:ext cx="2684145" cy="1008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控制语句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8811895" y="5661660"/>
            <a:ext cx="2518410" cy="1321435"/>
            <a:chOff x="988002" y="1587500"/>
            <a:chExt cx="3050598" cy="1638300"/>
          </a:xfrm>
        </p:grpSpPr>
        <p:sp>
          <p:nvSpPr>
            <p:cNvPr id="119" name="矩形: 圆角 1"/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20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121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5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7" name="文本框 126"/>
            <p:cNvSpPr txBox="1"/>
            <p:nvPr/>
          </p:nvSpPr>
          <p:spPr>
            <a:xfrm>
              <a:off x="1200092" y="1907540"/>
              <a:ext cx="2684145" cy="1008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注释规约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1014;p32"/>
          <p:cNvGrpSpPr/>
          <p:nvPr/>
        </p:nvGrpSpPr>
        <p:grpSpPr>
          <a:xfrm rot="0">
            <a:off x="3544570" y="3837940"/>
            <a:ext cx="281305" cy="282575"/>
            <a:chOff x="-1700225" y="2768875"/>
            <a:chExt cx="291450" cy="292225"/>
          </a:xfrm>
          <a:solidFill>
            <a:schemeClr val="bg1"/>
          </a:solidFill>
        </p:grpSpPr>
        <p:sp>
          <p:nvSpPr>
            <p:cNvPr id="234" name="Google Shape;1015;p32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5" name="Google Shape;1016;p32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6" name="Google Shape;1017;p32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7" name="Google Shape;1018;p32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8" name="Google Shape;1019;p32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9" name="Google Shape;1020;p32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154680" y="158115"/>
            <a:ext cx="3519805" cy="580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异常日志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" name="Google Shape;1014;p32"/>
          <p:cNvGrpSpPr/>
          <p:nvPr/>
        </p:nvGrpSpPr>
        <p:grpSpPr>
          <a:xfrm rot="0">
            <a:off x="3100070" y="4507865"/>
            <a:ext cx="232410" cy="227965"/>
            <a:chOff x="-1700225" y="2768875"/>
            <a:chExt cx="291450" cy="292225"/>
          </a:xfrm>
          <a:solidFill>
            <a:schemeClr val="bg1"/>
          </a:solidFill>
        </p:grpSpPr>
        <p:sp>
          <p:nvSpPr>
            <p:cNvPr id="18" name="Google Shape;1015;p32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Google Shape;1016;p32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Google Shape;1017;p32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1" name="Google Shape;1018;p32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Google Shape;1019;p32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Google Shape;1020;p32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721225" y="1567180"/>
            <a:ext cx="2518410" cy="1321435"/>
            <a:chOff x="988002" y="1587500"/>
            <a:chExt cx="3050598" cy="1638300"/>
          </a:xfrm>
        </p:grpSpPr>
        <p:sp>
          <p:nvSpPr>
            <p:cNvPr id="59" name="矩形: 圆角 1"/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0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62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8" name="文本框 67"/>
            <p:cNvSpPr txBox="1"/>
            <p:nvPr/>
          </p:nvSpPr>
          <p:spPr>
            <a:xfrm>
              <a:off x="1200092" y="1907540"/>
              <a:ext cx="2684145" cy="1008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异常处理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014730" y="1576070"/>
            <a:ext cx="2518410" cy="1321435"/>
            <a:chOff x="988002" y="1587500"/>
            <a:chExt cx="3050598" cy="1638300"/>
          </a:xfrm>
        </p:grpSpPr>
        <p:sp>
          <p:nvSpPr>
            <p:cNvPr id="70" name="矩形: 圆角 1"/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1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72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1200092" y="1907540"/>
              <a:ext cx="2684145" cy="1008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错误码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694420" y="1580515"/>
            <a:ext cx="2518410" cy="1321435"/>
            <a:chOff x="1017231" y="1154504"/>
            <a:chExt cx="3050598" cy="1638300"/>
          </a:xfrm>
        </p:grpSpPr>
        <p:sp>
          <p:nvSpPr>
            <p:cNvPr id="80" name="矩形: 圆角 1"/>
            <p:cNvSpPr/>
            <p:nvPr/>
          </p:nvSpPr>
          <p:spPr>
            <a:xfrm>
              <a:off x="1017231" y="1154504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1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82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1171069" y="1478070"/>
              <a:ext cx="2684465" cy="11462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日志规约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1774" y="3243925"/>
            <a:ext cx="617535" cy="18000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08845" y="2820567"/>
            <a:ext cx="1163627" cy="24471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1723" y="4639089"/>
            <a:ext cx="509182" cy="148421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358508" y="2713204"/>
            <a:ext cx="1054139" cy="180005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3453" y="2352143"/>
            <a:ext cx="950829" cy="162364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58120" y="3654830"/>
            <a:ext cx="470974" cy="1372844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7104" y="3739062"/>
            <a:ext cx="1054139" cy="1800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4575" y="4194267"/>
            <a:ext cx="357300" cy="468667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1626" y="4679378"/>
            <a:ext cx="899387" cy="117971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08385" y="2256338"/>
            <a:ext cx="1547791" cy="32551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84608" y="2250702"/>
            <a:ext cx="1066800" cy="1066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5569" y="2128822"/>
            <a:ext cx="1588557" cy="98339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5578" y="2073305"/>
            <a:ext cx="685461" cy="42433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13295" y="1532908"/>
            <a:ext cx="1588557" cy="9833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9086" y="4829053"/>
            <a:ext cx="973649" cy="1464311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998855" y="208280"/>
            <a:ext cx="2763520" cy="1324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zh-CN" sz="4000" dirty="0">
                <a:solidFill>
                  <a:srgbClr val="304086"/>
                </a:solidFill>
                <a:cs typeface="+mn-ea"/>
                <a:sym typeface="+mn-lt"/>
              </a:rPr>
              <a:t>单元测试</a:t>
            </a:r>
            <a:endParaRPr lang="en-US" altLang="zh-CN" sz="40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7313" y="3280291"/>
            <a:ext cx="179581" cy="23555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67807" y="3873360"/>
            <a:ext cx="267721" cy="3511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61715" y="4107067"/>
            <a:ext cx="517023" cy="7018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1300" y="1311910"/>
            <a:ext cx="751459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1774" y="3243925"/>
            <a:ext cx="617535" cy="18000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08845" y="2820567"/>
            <a:ext cx="1163627" cy="24471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1723" y="4639089"/>
            <a:ext cx="509182" cy="148421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358508" y="2713204"/>
            <a:ext cx="1054139" cy="180005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3453" y="2352143"/>
            <a:ext cx="950829" cy="162364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58120" y="3654830"/>
            <a:ext cx="470974" cy="1372844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7104" y="3739062"/>
            <a:ext cx="1054139" cy="1800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4575" y="4194267"/>
            <a:ext cx="357300" cy="468667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1626" y="4679378"/>
            <a:ext cx="899387" cy="117971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08385" y="2256338"/>
            <a:ext cx="1547791" cy="32551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84608" y="2250702"/>
            <a:ext cx="1066800" cy="1066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5569" y="2128822"/>
            <a:ext cx="1588557" cy="98339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5578" y="2073305"/>
            <a:ext cx="685461" cy="42433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13295" y="1532908"/>
            <a:ext cx="1588557" cy="9833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9086" y="4829053"/>
            <a:ext cx="973649" cy="1464311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1089660" y="596900"/>
            <a:ext cx="2763520" cy="1324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zh-CN" sz="4000" dirty="0">
                <a:solidFill>
                  <a:srgbClr val="304086"/>
                </a:solidFill>
                <a:cs typeface="+mn-ea"/>
                <a:sym typeface="+mn-lt"/>
              </a:rPr>
              <a:t>安全规约</a:t>
            </a:r>
            <a:endParaRPr lang="en-US" altLang="zh-CN" sz="40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7313" y="3280291"/>
            <a:ext cx="179581" cy="23555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67807" y="3873360"/>
            <a:ext cx="267721" cy="3511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61715" y="4107067"/>
            <a:ext cx="517023" cy="7018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36445" y="3126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1145" y="1652905"/>
            <a:ext cx="7522845" cy="5205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50465" y="1783715"/>
            <a:ext cx="2518410" cy="1321435"/>
            <a:chOff x="988002" y="1587500"/>
            <a:chExt cx="3050598" cy="1638300"/>
          </a:xfrm>
        </p:grpSpPr>
        <p:sp>
          <p:nvSpPr>
            <p:cNvPr id="2" name="矩形: 圆角 1"/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5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96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1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3" name="文本框 102"/>
            <p:cNvSpPr txBox="1"/>
            <p:nvPr/>
          </p:nvSpPr>
          <p:spPr>
            <a:xfrm>
              <a:off x="1200092" y="1907540"/>
              <a:ext cx="2684145" cy="1008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建表规约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1" name="Google Shape;1014;p32"/>
          <p:cNvGrpSpPr/>
          <p:nvPr/>
        </p:nvGrpSpPr>
        <p:grpSpPr>
          <a:xfrm rot="0">
            <a:off x="3544570" y="3837940"/>
            <a:ext cx="281305" cy="282575"/>
            <a:chOff x="-1700225" y="2768875"/>
            <a:chExt cx="291450" cy="292225"/>
          </a:xfrm>
          <a:solidFill>
            <a:schemeClr val="bg1"/>
          </a:solidFill>
        </p:grpSpPr>
        <p:sp>
          <p:nvSpPr>
            <p:cNvPr id="234" name="Google Shape;1015;p32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5" name="Google Shape;1016;p32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6" name="Google Shape;1017;p32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7" name="Google Shape;1018;p32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8" name="Google Shape;1019;p32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9" name="Google Shape;1020;p32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871980" y="158115"/>
            <a:ext cx="4802505" cy="580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 数据库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" name="Google Shape;1014;p32"/>
          <p:cNvGrpSpPr/>
          <p:nvPr/>
        </p:nvGrpSpPr>
        <p:grpSpPr>
          <a:xfrm rot="0">
            <a:off x="3100070" y="4507865"/>
            <a:ext cx="232410" cy="227965"/>
            <a:chOff x="-1700225" y="2768875"/>
            <a:chExt cx="291450" cy="292225"/>
          </a:xfrm>
          <a:solidFill>
            <a:schemeClr val="bg1"/>
          </a:solidFill>
        </p:grpSpPr>
        <p:sp>
          <p:nvSpPr>
            <p:cNvPr id="18" name="Google Shape;1015;p32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Google Shape;1016;p32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Google Shape;1017;p32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1" name="Google Shape;1018;p32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Google Shape;1019;p32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Google Shape;1020;p32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458075" y="1670050"/>
            <a:ext cx="2518410" cy="1321435"/>
            <a:chOff x="988002" y="1587500"/>
            <a:chExt cx="3050598" cy="1638300"/>
          </a:xfrm>
        </p:grpSpPr>
        <p:sp>
          <p:nvSpPr>
            <p:cNvPr id="26" name="矩形: 圆角 1"/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28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1200092" y="1907540"/>
              <a:ext cx="2684145" cy="1008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索引规约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433945" y="3579495"/>
            <a:ext cx="2518410" cy="1321435"/>
            <a:chOff x="988002" y="1587500"/>
            <a:chExt cx="3050598" cy="1638300"/>
          </a:xfrm>
        </p:grpSpPr>
        <p:sp>
          <p:nvSpPr>
            <p:cNvPr id="59" name="矩形: 圆角 1"/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0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62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8" name="文本框 67"/>
            <p:cNvSpPr txBox="1"/>
            <p:nvPr/>
          </p:nvSpPr>
          <p:spPr>
            <a:xfrm>
              <a:off x="1200092" y="1907540"/>
              <a:ext cx="2684145" cy="1008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ORM 映射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474595" y="3706495"/>
            <a:ext cx="2518410" cy="1321435"/>
            <a:chOff x="988002" y="1587500"/>
            <a:chExt cx="3050598" cy="1638300"/>
          </a:xfrm>
        </p:grpSpPr>
        <p:sp>
          <p:nvSpPr>
            <p:cNvPr id="70" name="矩形: 圆角 1"/>
            <p:cNvSpPr/>
            <p:nvPr/>
          </p:nvSpPr>
          <p:spPr>
            <a:xfrm>
              <a:off x="988002" y="1587500"/>
              <a:ext cx="3050598" cy="1638300"/>
            </a:xfrm>
            <a:prstGeom prst="roundRect">
              <a:avLst/>
            </a:prstGeom>
            <a:gradFill flip="none" rotWithShape="1">
              <a:gsLst>
                <a:gs pos="0">
                  <a:srgbClr val="8BA2F0"/>
                </a:gs>
                <a:gs pos="100000">
                  <a:srgbClr val="AACB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1" name="Google Shape;1014;p32"/>
            <p:cNvGrpSpPr/>
            <p:nvPr/>
          </p:nvGrpSpPr>
          <p:grpSpPr>
            <a:xfrm>
              <a:off x="3534779" y="1766522"/>
              <a:ext cx="281572" cy="282320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72" name="Google Shape;1015;p32"/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Google Shape;1016;p32"/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Google Shape;1017;p32"/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Google Shape;1018;p32"/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Google Shape;1019;p32"/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Google Shape;1020;p32"/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1200092" y="1907540"/>
              <a:ext cx="2684145" cy="1008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3200" dirty="0">
                  <a:solidFill>
                    <a:srgbClr val="304086"/>
                  </a:solidFill>
                  <a:cs typeface="+mn-ea"/>
                  <a:sym typeface="+mn-lt"/>
                </a:rPr>
                <a:t>SQL 语句</a:t>
              </a:r>
              <a:endParaRPr lang="en-US" altLang="zh-CN" sz="3200" dirty="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1774" y="3243925"/>
            <a:ext cx="617535" cy="18000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08845" y="2820567"/>
            <a:ext cx="1163627" cy="24471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1723" y="4639089"/>
            <a:ext cx="509182" cy="148421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358508" y="2713204"/>
            <a:ext cx="1054139" cy="180005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3453" y="2352143"/>
            <a:ext cx="950829" cy="162364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58120" y="3654830"/>
            <a:ext cx="470974" cy="1372844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7104" y="3739062"/>
            <a:ext cx="1054139" cy="1800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4575" y="4194267"/>
            <a:ext cx="357300" cy="468667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1626" y="4679378"/>
            <a:ext cx="899387" cy="117971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08385" y="2256338"/>
            <a:ext cx="1547791" cy="32551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84608" y="2250702"/>
            <a:ext cx="1066800" cy="1066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5569" y="2128822"/>
            <a:ext cx="1588557" cy="98339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5578" y="2073305"/>
            <a:ext cx="685461" cy="42433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13295" y="1532908"/>
            <a:ext cx="1588557" cy="9833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9086" y="4829053"/>
            <a:ext cx="973649" cy="1464311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1089660" y="596900"/>
            <a:ext cx="2763520" cy="1324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zh-CN" sz="4000" dirty="0">
                <a:solidFill>
                  <a:srgbClr val="304086"/>
                </a:solidFill>
                <a:cs typeface="+mn-ea"/>
                <a:sym typeface="+mn-lt"/>
              </a:rPr>
              <a:t>工程结构</a:t>
            </a:r>
            <a:endParaRPr lang="en-US" altLang="zh-CN" sz="40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7313" y="3280291"/>
            <a:ext cx="179581" cy="23555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67807" y="3873360"/>
            <a:ext cx="267721" cy="3511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61715" y="4107067"/>
            <a:ext cx="517023" cy="7018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36445" y="3126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8815" y="1524000"/>
            <a:ext cx="6196965" cy="4489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tags/tag1.xml><?xml version="1.0" encoding="utf-8"?>
<p:tagLst xmlns:p="http://schemas.openxmlformats.org/presentationml/2006/main">
  <p:tag name="KSO_WPP_MARK_KEY" val="f8b5987e-b404-4bf1-84bc-4ebf453a43a0"/>
  <p:tag name="COMMONDATA" val="eyJoZGlkIjoiOTQ1M2FlODlmOGNiMjVhYjUxNDFhYzBmYWNmNDg2YmM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wwlkuj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演示</Application>
  <PresentationFormat>宽屏</PresentationFormat>
  <Paragraphs>74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字魂105号-简雅黑</vt:lpstr>
      <vt:lpstr>黑体</vt:lpstr>
      <vt:lpstr>微软雅黑</vt:lpstr>
      <vt:lpstr>Arial Unicode MS</vt:lpstr>
      <vt:lpstr>等线</vt:lpstr>
      <vt:lpstr>Meiryo</vt:lpstr>
      <vt:lpstr>YomogiFont</vt:lpstr>
      <vt:lpstr>Arial Narrow</vt:lpstr>
      <vt:lpstr>Calibri</vt:lpstr>
      <vt:lpstr>Calibri Light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文档存本地丢失不负责</cp:lastModifiedBy>
  <cp:revision>72</cp:revision>
  <dcterms:created xsi:type="dcterms:W3CDTF">2020-11-02T11:38:00Z</dcterms:created>
  <dcterms:modified xsi:type="dcterms:W3CDTF">2022-10-31T16:17:53Z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6408577D983F4CE08DC541A08AD11778</vt:lpwstr>
  </property>
  <property fmtid="{D5CDD505-2E9C-101B-9397-08002B2CF9AE}" pid="3" name="KSOProductBuildVer">
    <vt:lpwstr>2052-11.1.0.12598</vt:lpwstr>
  </property>
</Properties>
</file>