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60" r:id="rId1"/>
  </p:sldMasterIdLst>
  <p:sldIdLst>
    <p:sldId id="257" r:id="rId2"/>
    <p:sldId id="261" r:id="rId3"/>
    <p:sldId id="266" r:id="rId4"/>
    <p:sldId id="273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ranklin Gothic Book" panose="020B0503020102020204" pitchFamily="34" charset="0"/>
      <p:regular r:id="rId10"/>
      <p: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6"/>
    <p:restoredTop sz="94628"/>
  </p:normalViewPr>
  <p:slideViewPr>
    <p:cSldViewPr snapToGrid="0" snapToObjects="1">
      <p:cViewPr varScale="1">
        <p:scale>
          <a:sx n="151" d="100"/>
          <a:sy n="151" d="100"/>
        </p:scale>
        <p:origin x="16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Establish a presence on Social Media</a:t>
          </a:r>
          <a:endParaRPr lang="en-US" sz="3000" b="0" i="0" dirty="0">
            <a:solidFill>
              <a:srgbClr val="01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1</a:t>
          </a:r>
          <a:endParaRPr lang="en-US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Heavily encourage users for reviews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2</a:t>
          </a:r>
          <a:endParaRPr lang="en-US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Make sure all links work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3</a:t>
          </a:r>
          <a:endParaRPr lang="en-US" dirty="0">
            <a:solidFill>
              <a:schemeClr val="bg2"/>
            </a:solidFill>
          </a:endParaRPr>
        </a:p>
      </dgm:t>
    </dgm:pt>
    <dgm:pt modelId="{4308BB5A-42D1-46E8-AEDC-2E28326DD3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Use a stong ecommerce </a:t>
          </a:r>
          <a:r>
            <a:rPr lang="en-US" sz="1400" dirty="0">
              <a:latin typeface="Calibri"/>
              <a:cs typeface="Calibri"/>
            </a:rPr>
            <a:t>system</a:t>
          </a:r>
        </a:p>
      </dgm:t>
    </dgm:pt>
    <dgm:pt modelId="{35AD970B-032F-4A91-8832-EE574E2D32A9}" type="parTrans" cxnId="{6D1B4C9B-CD69-400F-A44F-8DB9B7AC29B4}">
      <dgm:prSet/>
      <dgm:spPr/>
      <dgm:t>
        <a:bodyPr/>
        <a:lstStyle/>
        <a:p>
          <a:endParaRPr lang="en-US"/>
        </a:p>
      </dgm:t>
    </dgm:pt>
    <dgm:pt modelId="{AAAF94ED-95A0-424B-93DD-13B4A178B933}" type="sibTrans" cxnId="{6D1B4C9B-CD69-400F-A44F-8DB9B7AC29B4}">
      <dgm:prSet phldrT="4" phldr="0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12"/>
      <dgm:spPr/>
    </dgm:pt>
    <dgm:pt modelId="{B510E1DB-3720-2045-A15B-D53248B697B7}" type="pres">
      <dgm:prSet presAssocID="{AAC263CB-8256-4B03-92FE-1622698FB3E9}" presName="lineArrowNode" presStyleLbl="alignAccFollowNode1" presStyleIdx="1" presStyleCnt="12"/>
      <dgm:spPr/>
    </dgm:pt>
    <dgm:pt modelId="{CE8B700A-AC6F-0E47-AEFA-DA760C3E6A6D}" type="pres">
      <dgm:prSet presAssocID="{808B76D0-8EC7-469A-93AC-7A6017188A9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12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3" presStyleCnt="12"/>
      <dgm:spPr/>
    </dgm:pt>
    <dgm:pt modelId="{C1172316-FFE1-2D41-82E9-8EB0F5EACF76}" type="pres">
      <dgm:prSet presAssocID="{4E8D2E69-0173-4BD3-B96A-7A9C5DD12B47}" presName="lineArrowNode" presStyleLbl="alignAccFollowNode1" presStyleIdx="4" presStyleCnt="12"/>
      <dgm:spPr/>
    </dgm:pt>
    <dgm:pt modelId="{D40ADF37-3E5B-2D42-9470-8264667346F7}" type="pres">
      <dgm:prSet presAssocID="{FEF1E80E-8A9E-4B0A-817C-2A4CFDCF3FB2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5" presStyleCnt="12">
        <dgm:presLayoutVars>
          <dgm:bulletEnabled val="1"/>
        </dgm:presLayoutVars>
      </dgm:prSet>
      <dgm:spPr/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12"/>
      <dgm:spPr/>
    </dgm:pt>
    <dgm:pt modelId="{35A0AD7D-4761-5A4E-8421-A0D0A060E3A2}" type="pres">
      <dgm:prSet presAssocID="{93A6A030-ABAB-4EFA-B539-0FDB3E07C1EF}" presName="lineArrowNode" presStyleLbl="alignAccFollowNode1" presStyleIdx="7" presStyleCnt="12"/>
      <dgm:spPr/>
    </dgm:pt>
    <dgm:pt modelId="{2E09C126-5366-AA41-9BAD-31AD467B40A9}" type="pres">
      <dgm:prSet presAssocID="{BFE0749E-E343-4A6F-BD09-2810EE6B4BD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12">
        <dgm:presLayoutVars>
          <dgm:bulletEnabled val="1"/>
        </dgm:presLayoutVars>
      </dgm:prSet>
      <dgm:spPr/>
    </dgm:pt>
    <dgm:pt modelId="{B1DD9168-6BF0-40E4-BF96-0DA653116034}" type="pres">
      <dgm:prSet presAssocID="{BFE0749E-E343-4A6F-BD09-2810EE6B4BD7}" presName="sibTransComposite" presStyleCnt="0"/>
      <dgm:spPr/>
    </dgm:pt>
    <dgm:pt modelId="{32D7ED12-2156-4C36-B100-BA8E9B48DD64}" type="pres">
      <dgm:prSet presAssocID="{4308BB5A-42D1-46E8-AEDC-2E28326DD3E4}" presName="compositeNode" presStyleCnt="0"/>
      <dgm:spPr/>
    </dgm:pt>
    <dgm:pt modelId="{06E1AF97-C211-4A39-ABF7-4AD284BCB4BF}" type="pres">
      <dgm:prSet presAssocID="{4308BB5A-42D1-46E8-AEDC-2E28326DD3E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D291C3-3E74-4D46-B697-7ED58D27B786}" type="pres">
      <dgm:prSet presAssocID="{4308BB5A-42D1-46E8-AEDC-2E28326DD3E4}" presName="parSh" presStyleCnt="0"/>
      <dgm:spPr/>
    </dgm:pt>
    <dgm:pt modelId="{6DD8071A-EC37-43F2-9A92-987CAF5E4735}" type="pres">
      <dgm:prSet presAssocID="{4308BB5A-42D1-46E8-AEDC-2E28326DD3E4}" presName="lineNode" presStyleLbl="alignAccFollowNode1" presStyleIdx="9" presStyleCnt="12"/>
      <dgm:spPr/>
    </dgm:pt>
    <dgm:pt modelId="{DFA329CB-A21F-4EEA-B15B-B5D6868CB892}" type="pres">
      <dgm:prSet presAssocID="{4308BB5A-42D1-46E8-AEDC-2E28326DD3E4}" presName="lineArrowNode" presStyleLbl="alignAccFollowNode1" presStyleIdx="10" presStyleCnt="12"/>
      <dgm:spPr/>
    </dgm:pt>
    <dgm:pt modelId="{68BD03BC-EA3E-489F-87C2-94361A3424D9}" type="pres">
      <dgm:prSet presAssocID="{AAAF94ED-95A0-424B-93DD-13B4A178B933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07E0AA2F-47AD-4417-BDEB-C3DB1B52F1E9}" type="pres">
      <dgm:prSet presAssocID="{AAAF94ED-95A0-424B-93DD-13B4A178B933}" presName="spacerBetweenCircleAndCallout" presStyleCnt="0">
        <dgm:presLayoutVars/>
      </dgm:prSet>
      <dgm:spPr/>
    </dgm:pt>
    <dgm:pt modelId="{364308BF-8D83-419B-BD92-17EC89E78BCD}" type="pres">
      <dgm:prSet presAssocID="{4308BB5A-42D1-46E8-AEDC-2E28326DD3E4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4E56D797-37D2-4458-8757-AF77FF1CD401}" type="presOf" srcId="{AAAF94ED-95A0-424B-93DD-13B4A178B933}" destId="{68BD03BC-EA3E-489F-87C2-94361A3424D9}" srcOrd="0" destOrd="0" presId="urn:microsoft.com/office/officeart/2016/7/layout/LinearArrowProcessNumbered"/>
    <dgm:cxn modelId="{6D1B4C9B-CD69-400F-A44F-8DB9B7AC29B4}" srcId="{D4503D04-C97E-4622-AE07-D0307CB3B4CA}" destId="{4308BB5A-42D1-46E8-AEDC-2E28326DD3E4}" srcOrd="3" destOrd="0" parTransId="{35AD970B-032F-4A91-8832-EE574E2D32A9}" sibTransId="{AAAF94ED-95A0-424B-93DD-13B4A178B933}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0B10CDD1-1B16-4037-83C2-C8C6186335A1}" type="presOf" srcId="{4308BB5A-42D1-46E8-AEDC-2E28326DD3E4}" destId="{364308BF-8D83-419B-BD92-17EC89E78BCD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2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  <dgm:cxn modelId="{E262BD5C-5049-4234-AC13-137968B83DE4}" type="presParOf" srcId="{3C40F323-2A26-1146-9131-B2D8B599E05D}" destId="{B1DD9168-6BF0-40E4-BF96-0DA653116034}" srcOrd="5" destOrd="0" presId="urn:microsoft.com/office/officeart/2016/7/layout/LinearArrowProcessNumbered"/>
    <dgm:cxn modelId="{EA0E2EC5-56C1-4E6B-8DE9-5E2E5E8126FA}" type="presParOf" srcId="{3C40F323-2A26-1146-9131-B2D8B599E05D}" destId="{32D7ED12-2156-4C36-B100-BA8E9B48DD64}" srcOrd="6" destOrd="0" presId="urn:microsoft.com/office/officeart/2016/7/layout/LinearArrowProcessNumbered"/>
    <dgm:cxn modelId="{53B1BEA7-5B35-47F1-B135-728B5F1707FA}" type="presParOf" srcId="{32D7ED12-2156-4C36-B100-BA8E9B48DD64}" destId="{06E1AF97-C211-4A39-ABF7-4AD284BCB4BF}" srcOrd="0" destOrd="0" presId="urn:microsoft.com/office/officeart/2016/7/layout/LinearArrowProcessNumbered"/>
    <dgm:cxn modelId="{A5DF1921-EDB9-4DF1-ABCD-2A2064EB2CB9}" type="presParOf" srcId="{32D7ED12-2156-4C36-B100-BA8E9B48DD64}" destId="{E8D291C3-3E74-4D46-B697-7ED58D27B786}" srcOrd="1" destOrd="0" presId="urn:microsoft.com/office/officeart/2016/7/layout/LinearArrowProcessNumbered"/>
    <dgm:cxn modelId="{52F974BB-F94E-4258-9AEB-A9BDD6417883}" type="presParOf" srcId="{E8D291C3-3E74-4D46-B697-7ED58D27B786}" destId="{6DD8071A-EC37-43F2-9A92-987CAF5E4735}" srcOrd="0" destOrd="0" presId="urn:microsoft.com/office/officeart/2016/7/layout/LinearArrowProcessNumbered"/>
    <dgm:cxn modelId="{705E8FF2-E3E2-4FD0-B77D-3D142408E200}" type="presParOf" srcId="{E8D291C3-3E74-4D46-B697-7ED58D27B786}" destId="{DFA329CB-A21F-4EEA-B15B-B5D6868CB892}" srcOrd="1" destOrd="0" presId="urn:microsoft.com/office/officeart/2016/7/layout/LinearArrowProcessNumbered"/>
    <dgm:cxn modelId="{832712B6-418A-4BB6-A333-759D98A2E1CC}" type="presParOf" srcId="{E8D291C3-3E74-4D46-B697-7ED58D27B786}" destId="{68BD03BC-EA3E-489F-87C2-94361A3424D9}" srcOrd="2" destOrd="0" presId="urn:microsoft.com/office/officeart/2016/7/layout/LinearArrowProcessNumbered"/>
    <dgm:cxn modelId="{017A3ACB-5F90-46C4-A9C0-964D4DF0F513}" type="presParOf" srcId="{E8D291C3-3E74-4D46-B697-7ED58D27B786}" destId="{07E0AA2F-47AD-4417-BDEB-C3DB1B52F1E9}" srcOrd="3" destOrd="0" presId="urn:microsoft.com/office/officeart/2016/7/layout/LinearArrowProcessNumbered"/>
    <dgm:cxn modelId="{2183E4F5-260F-49A5-AED3-FBD28D0D12F8}" type="presParOf" srcId="{32D7ED12-2156-4C36-B100-BA8E9B48DD64}" destId="{364308BF-8D83-419B-BD92-17EC89E78BCD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849649" y="724666"/>
          <a:ext cx="679719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1570152" y="667605"/>
          <a:ext cx="78167" cy="146640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439551" y="399569"/>
          <a:ext cx="650265" cy="650265"/>
        </a:xfrm>
        <a:prstGeom prst="ellipse">
          <a:avLst/>
        </a:prstGeom>
        <a:solidFill>
          <a:schemeClr val="accent5">
            <a:lumMod val="7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4" tIns="25234" rIns="25234" bIns="252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bg2"/>
              </a:solidFill>
            </a:rPr>
            <a:t>1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534780" y="494798"/>
        <a:ext cx="459807" cy="459807"/>
      </dsp:txXfrm>
    </dsp:sp>
    <dsp:sp modelId="{12DC819D-BB19-CE49-AFEB-155922B01406}">
      <dsp:nvSpPr>
        <dsp:cNvPr id="0" name=""/>
        <dsp:cNvSpPr/>
      </dsp:nvSpPr>
      <dsp:spPr>
        <a:xfrm>
          <a:off x="0" y="1215232"/>
          <a:ext cx="152936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38" tIns="165100" rIns="120638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Establish a presence on Social Media</a:t>
          </a:r>
          <a:endParaRPr lang="en-US" sz="3000" b="0" i="0" kern="1200" dirty="0">
            <a:solidFill>
              <a:srgbClr val="01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21106"/>
        <a:ext cx="1529368" cy="1659726"/>
      </dsp:txXfrm>
    </dsp:sp>
    <dsp:sp modelId="{4A0B88BF-91DC-214E-A662-99F2E5E1AA6F}">
      <dsp:nvSpPr>
        <dsp:cNvPr id="0" name=""/>
        <dsp:cNvSpPr/>
      </dsp:nvSpPr>
      <dsp:spPr>
        <a:xfrm>
          <a:off x="1699298" y="725064"/>
          <a:ext cx="1529368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3269450" y="667933"/>
          <a:ext cx="78167" cy="146999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2138850" y="399967"/>
          <a:ext cx="650265" cy="650265"/>
        </a:xfrm>
        <a:prstGeom prst="ellipse">
          <a:avLst/>
        </a:prstGeom>
        <a:solidFill>
          <a:schemeClr val="accent5">
            <a:lumMod val="7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4" tIns="25234" rIns="25234" bIns="252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bg2"/>
              </a:solidFill>
            </a:rPr>
            <a:t>2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2234079" y="495196"/>
        <a:ext cx="459807" cy="459807"/>
      </dsp:txXfrm>
    </dsp:sp>
    <dsp:sp modelId="{EA4D4141-C1BF-E74E-8ECF-933FF6EE68D4}">
      <dsp:nvSpPr>
        <dsp:cNvPr id="0" name=""/>
        <dsp:cNvSpPr/>
      </dsp:nvSpPr>
      <dsp:spPr>
        <a:xfrm>
          <a:off x="1699298" y="1216230"/>
          <a:ext cx="152936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38" tIns="165100" rIns="120638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Heavily encourage users for reviews</a:t>
          </a:r>
        </a:p>
      </dsp:txBody>
      <dsp:txXfrm>
        <a:off x="1699298" y="1522104"/>
        <a:ext cx="1529368" cy="1659726"/>
      </dsp:txXfrm>
    </dsp:sp>
    <dsp:sp modelId="{EBC17C66-42F5-8741-9366-67B899EB8470}">
      <dsp:nvSpPr>
        <dsp:cNvPr id="0" name=""/>
        <dsp:cNvSpPr/>
      </dsp:nvSpPr>
      <dsp:spPr>
        <a:xfrm>
          <a:off x="3398597" y="725064"/>
          <a:ext cx="1529368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0AD7D-4761-5A4E-8421-A0D0A060E3A2}">
      <dsp:nvSpPr>
        <dsp:cNvPr id="0" name=""/>
        <dsp:cNvSpPr/>
      </dsp:nvSpPr>
      <dsp:spPr>
        <a:xfrm>
          <a:off x="4968749" y="667933"/>
          <a:ext cx="78167" cy="146999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3838149" y="399967"/>
          <a:ext cx="650265" cy="650265"/>
        </a:xfrm>
        <a:prstGeom prst="ellipse">
          <a:avLst/>
        </a:prstGeom>
        <a:solidFill>
          <a:schemeClr val="accent5">
            <a:lumMod val="75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4" tIns="25234" rIns="25234" bIns="252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bg2"/>
              </a:solidFill>
            </a:rPr>
            <a:t>3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3933378" y="495196"/>
        <a:ext cx="459807" cy="459807"/>
      </dsp:txXfrm>
    </dsp:sp>
    <dsp:sp modelId="{2CCAA94D-0D9E-CB40-97A3-00A05F4F0DC2}">
      <dsp:nvSpPr>
        <dsp:cNvPr id="0" name=""/>
        <dsp:cNvSpPr/>
      </dsp:nvSpPr>
      <dsp:spPr>
        <a:xfrm>
          <a:off x="3398597" y="1216230"/>
          <a:ext cx="152936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38" tIns="165100" rIns="120638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Make sure all links work</a:t>
          </a:r>
        </a:p>
      </dsp:txBody>
      <dsp:txXfrm>
        <a:off x="3398597" y="1522104"/>
        <a:ext cx="1529368" cy="1659726"/>
      </dsp:txXfrm>
    </dsp:sp>
    <dsp:sp modelId="{6DD8071A-EC37-43F2-9A92-987CAF5E4735}">
      <dsp:nvSpPr>
        <dsp:cNvPr id="0" name=""/>
        <dsp:cNvSpPr/>
      </dsp:nvSpPr>
      <dsp:spPr>
        <a:xfrm>
          <a:off x="5097896" y="725064"/>
          <a:ext cx="764684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D03BC-EA3E-489F-87C2-94361A3424D9}">
      <dsp:nvSpPr>
        <dsp:cNvPr id="0" name=""/>
        <dsp:cNvSpPr/>
      </dsp:nvSpPr>
      <dsp:spPr>
        <a:xfrm>
          <a:off x="5537447" y="399967"/>
          <a:ext cx="650265" cy="650265"/>
        </a:xfrm>
        <a:prstGeom prst="ellipse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4" tIns="25234" rIns="25234" bIns="252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  <a:endParaRPr lang="en-US" sz="3100" kern="1200" dirty="0"/>
        </a:p>
      </dsp:txBody>
      <dsp:txXfrm>
        <a:off x="5632676" y="495196"/>
        <a:ext cx="459807" cy="459807"/>
      </dsp:txXfrm>
    </dsp:sp>
    <dsp:sp modelId="{364308BF-8D83-419B-BD92-17EC89E78BCD}">
      <dsp:nvSpPr>
        <dsp:cNvPr id="0" name=""/>
        <dsp:cNvSpPr/>
      </dsp:nvSpPr>
      <dsp:spPr>
        <a:xfrm>
          <a:off x="5097896" y="1216230"/>
          <a:ext cx="152936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38" tIns="165100" rIns="120638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Use a stong ecommerce </a:t>
          </a:r>
          <a:r>
            <a:rPr lang="en-US" sz="1400" kern="1200" dirty="0">
              <a:latin typeface="Calibri"/>
              <a:cs typeface="Calibri"/>
            </a:rPr>
            <a:t>system</a:t>
          </a:r>
        </a:p>
      </dsp:txBody>
      <dsp:txXfrm>
        <a:off x="5097896" y="1522104"/>
        <a:ext cx="1529368" cy="1659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8" y="0"/>
            <a:ext cx="12192258" cy="68593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646" y="1968928"/>
            <a:ext cx="7933508" cy="2098226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habits</a:t>
            </a:r>
            <a:b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Millennials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853" y="4136753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Thomas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Legnach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5" y="804508"/>
            <a:ext cx="679889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Millennial backpackers are getting less adventurous and more vain</a:t>
            </a:r>
            <a:r>
              <a:rPr lang="en-US" sz="3400" dirty="0"/>
              <a:t>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2" y="0"/>
            <a:ext cx="4434475" cy="6857999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F1887114-AC00-4671-87F2-EA06E8FEE13D}"/>
              </a:ext>
            </a:extLst>
          </p:cNvPr>
          <p:cNvSpPr txBox="1">
            <a:spLocks/>
          </p:cNvSpPr>
          <p:nvPr/>
        </p:nvSpPr>
        <p:spPr>
          <a:xfrm>
            <a:off x="5068367" y="2813383"/>
            <a:ext cx="6798896" cy="6537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"Thoughts of going on holiday alone intimidates me"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E95C269F-5E84-4F49-854B-08D6771659C4}"/>
              </a:ext>
            </a:extLst>
          </p:cNvPr>
          <p:cNvSpPr/>
          <p:nvPr/>
        </p:nvSpPr>
        <p:spPr>
          <a:xfrm>
            <a:off x="5508458" y="3844089"/>
            <a:ext cx="1104900" cy="106980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FE05EB9-D122-4130-8F79-AF551D67B6FB}"/>
              </a:ext>
            </a:extLst>
          </p:cNvPr>
          <p:cNvSpPr txBox="1"/>
          <p:nvPr/>
        </p:nvSpPr>
        <p:spPr>
          <a:xfrm>
            <a:off x="5617492" y="4099656"/>
            <a:ext cx="1279358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32%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50E347C3-ED9D-42DA-BEA5-D8B6D063DF54}"/>
              </a:ext>
            </a:extLst>
          </p:cNvPr>
          <p:cNvSpPr/>
          <p:nvPr/>
        </p:nvSpPr>
        <p:spPr>
          <a:xfrm>
            <a:off x="7629024" y="3839077"/>
            <a:ext cx="1104900" cy="106980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B132FD9-5F69-4446-8211-3247859E8FAC}"/>
              </a:ext>
            </a:extLst>
          </p:cNvPr>
          <p:cNvSpPr txBox="1"/>
          <p:nvPr/>
        </p:nvSpPr>
        <p:spPr>
          <a:xfrm>
            <a:off x="7729349" y="4104583"/>
            <a:ext cx="1279358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FCF40512-B298-4533-B153-287F671B81D8}"/>
              </a:ext>
            </a:extLst>
          </p:cNvPr>
          <p:cNvSpPr/>
          <p:nvPr/>
        </p:nvSpPr>
        <p:spPr>
          <a:xfrm>
            <a:off x="9739563" y="3834064"/>
            <a:ext cx="1104900" cy="106980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3833B62-1DE1-4853-8584-ABA575C02EA3}"/>
              </a:ext>
            </a:extLst>
          </p:cNvPr>
          <p:cNvSpPr txBox="1"/>
          <p:nvPr/>
        </p:nvSpPr>
        <p:spPr>
          <a:xfrm>
            <a:off x="9838658" y="4109509"/>
            <a:ext cx="1279358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53%</a:t>
            </a:r>
          </a:p>
        </p:txBody>
      </p:sp>
      <p:sp>
        <p:nvSpPr>
          <p:cNvPr id="314" name="Title 1">
            <a:extLst>
              <a:ext uri="{FF2B5EF4-FFF2-40B4-BE49-F238E27FC236}">
                <a16:creationId xmlns:a16="http://schemas.microsoft.com/office/drawing/2014/main" id="{983229FE-B854-46F8-BAC9-C665A2E35BA2}"/>
              </a:ext>
            </a:extLst>
          </p:cNvPr>
          <p:cNvSpPr txBox="1">
            <a:spLocks/>
          </p:cNvSpPr>
          <p:nvPr/>
        </p:nvSpPr>
        <p:spPr>
          <a:xfrm>
            <a:off x="4860444" y="5104396"/>
            <a:ext cx="2281552" cy="84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696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BABY 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696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BOOMERS</a:t>
            </a:r>
          </a:p>
        </p:txBody>
      </p:sp>
      <p:sp>
        <p:nvSpPr>
          <p:cNvPr id="315" name="Title 1">
            <a:extLst>
              <a:ext uri="{FF2B5EF4-FFF2-40B4-BE49-F238E27FC236}">
                <a16:creationId xmlns:a16="http://schemas.microsoft.com/office/drawing/2014/main" id="{A9DF555C-0DC7-4ACD-82B3-74A70BCEB5C1}"/>
              </a:ext>
            </a:extLst>
          </p:cNvPr>
          <p:cNvSpPr txBox="1">
            <a:spLocks/>
          </p:cNvSpPr>
          <p:nvPr/>
        </p:nvSpPr>
        <p:spPr>
          <a:xfrm>
            <a:off x="7027696" y="5104395"/>
            <a:ext cx="2281552" cy="84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696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 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696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16" name="Title 1">
            <a:extLst>
              <a:ext uri="{FF2B5EF4-FFF2-40B4-BE49-F238E27FC236}">
                <a16:creationId xmlns:a16="http://schemas.microsoft.com/office/drawing/2014/main" id="{2C68FB7F-6142-4BEE-8B86-0543041FFD95}"/>
              </a:ext>
            </a:extLst>
          </p:cNvPr>
          <p:cNvSpPr txBox="1">
            <a:spLocks/>
          </p:cNvSpPr>
          <p:nvPr/>
        </p:nvSpPr>
        <p:spPr>
          <a:xfrm>
            <a:off x="9151237" y="5104396"/>
            <a:ext cx="2281552" cy="84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696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MILLENNIALS</a:t>
            </a: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01993" y="4010"/>
            <a:ext cx="7790008" cy="6853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Engagement 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AB22A-14EA-F842-BE52-8E0EC555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38" y="3543300"/>
            <a:ext cx="4585907" cy="33183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13393"/>
              </p:ext>
            </p:extLst>
          </p:nvPr>
        </p:nvGraphicFramePr>
        <p:xfrm>
          <a:off x="5100637" y="2286000"/>
          <a:ext cx="679719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832483C-338A-42E6-A499-8B13D114A624}"/>
              </a:ext>
            </a:extLst>
          </p:cNvPr>
          <p:cNvSpPr/>
          <p:nvPr/>
        </p:nvSpPr>
        <p:spPr>
          <a:xfrm>
            <a:off x="4011" y="4011"/>
            <a:ext cx="4373478" cy="33708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ABBBBF3-0A10-4547-928B-419C07C3866A}"/>
              </a:ext>
            </a:extLst>
          </p:cNvPr>
          <p:cNvSpPr txBox="1">
            <a:spLocks/>
          </p:cNvSpPr>
          <p:nvPr/>
        </p:nvSpPr>
        <p:spPr>
          <a:xfrm>
            <a:off x="164870" y="354931"/>
            <a:ext cx="4076263" cy="2669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EFE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“We are investing in content creation and getting travel journalists to write relevant articles from different locations. The more we are able to do that, the more they trust the content.”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1742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 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Legnach</a:t>
            </a:r>
          </a:p>
          <a:p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 Crop Design_AS- v7</Template>
  <TotalTime>0</TotalTime>
  <Words>98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Calibri</vt:lpstr>
      <vt:lpstr>Crop</vt:lpstr>
      <vt:lpstr>Travel habits of Millennials</vt:lpstr>
      <vt:lpstr>Millennial backpackers are getting less adventurous and more vain.</vt:lpstr>
      <vt:lpstr>Engagement 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Sta Design</dc:title>
  <dc:creator/>
  <cp:lastModifiedBy/>
  <cp:revision>241</cp:revision>
  <dcterms:created xsi:type="dcterms:W3CDTF">2018-11-29T19:06:52Z</dcterms:created>
  <dcterms:modified xsi:type="dcterms:W3CDTF">2019-06-28T22:32:04Z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2018-11-29T19:06:57.7979888Z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