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7" r:id="rId5"/>
    <p:sldId id="270" r:id="rId6"/>
    <p:sldId id="271" r:id="rId7"/>
    <p:sldId id="278" r:id="rId8"/>
    <p:sldId id="272" r:id="rId9"/>
    <p:sldId id="279" r:id="rId10"/>
    <p:sldId id="280" r:id="rId11"/>
    <p:sldId id="273" r:id="rId12"/>
    <p:sldId id="281" r:id="rId13"/>
    <p:sldId id="274" r:id="rId14"/>
    <p:sldId id="275" r:id="rId15"/>
    <p:sldId id="276" r:id="rId16"/>
    <p:sldId id="26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4"/>
  </p:normalViewPr>
  <p:slideViewPr>
    <p:cSldViewPr snapToGrid="0">
      <p:cViewPr varScale="1">
        <p:scale>
          <a:sx n="127" d="100"/>
          <a:sy n="127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ogerdudler.github.io/git-guide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10" Type="http://schemas.openxmlformats.org/officeDocument/2006/relationships/hyperlink" Target="https://osca.bioconductor.org/" TargetMode="External"/><Relationship Id="rId4" Type="http://schemas.openxmlformats.org/officeDocument/2006/relationships/hyperlink" Target="https://github.com/fmicompbio/adv_scrnaseq_2020" TargetMode="External"/><Relationship Id="rId9" Type="http://schemas.openxmlformats.org/officeDocument/2006/relationships/hyperlink" Target="https://git-scm.com/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lab.io/projects/stadler.michael/adv_scrnaseq_2020/" TargetMode="External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nkulab.io/projects/stadler.michael/adv_scrnaseq_202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Srivastava,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6" cy="5759996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65E827F-9E1A-4B97-AD36-A568CC8BFC52}"/>
              </a:ext>
            </a:extLst>
          </p:cNvPr>
          <p:cNvSpPr/>
          <p:nvPr/>
        </p:nvSpPr>
        <p:spPr>
          <a:xfrm rot="16200000">
            <a:off x="8039611" y="3960057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5. Open terminal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3257D8-7399-46BD-B585-D4A4F46C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4" cy="5759996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9B99594-4F5A-4CAE-853E-4DB675539A73}"/>
              </a:ext>
            </a:extLst>
          </p:cNvPr>
          <p:cNvSpPr/>
          <p:nvPr/>
        </p:nvSpPr>
        <p:spPr>
          <a:xfrm rot="18297189">
            <a:off x="4339808" y="5465298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5. Open terminal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3257D8-7399-46BD-B585-D4A4F46C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4" cy="5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6. Clone the course GitHub repository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CCB372-3E8E-486C-B5F6-9DF5C965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03EE196-16F9-476F-B071-FF386699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" y="3952970"/>
            <a:ext cx="11181435" cy="59245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submodule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</a:rPr>
              <a:t>https://github.com/fmicompbio/adv_scrnaseq_2020.git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adv_scrnaseq_2020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status</a:t>
            </a:r>
            <a:endParaRPr lang="de-DE" altLang="de-DE" dirty="0">
              <a:solidFill>
                <a:srgbClr val="1D1C1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7. Push the changes to the master branch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19D715-2B0A-42D8-BF8B-8574610B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34A2D57-48D5-4D7A-B683-D5264F94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431" y="5586592"/>
            <a:ext cx="5972566" cy="86945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adv_scrnaseq_2020.Rproj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 commit -m "add GitHub repo with slides"</a:t>
            </a:r>
            <a:endParaRPr lang="de-DE" altLang="de-DE" dirty="0">
              <a:solidFill>
                <a:srgbClr val="1D1C1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push </a:t>
            </a:r>
          </a:p>
        </p:txBody>
      </p:sp>
    </p:spTree>
    <p:extLst>
      <p:ext uri="{BB962C8B-B14F-4D97-AF65-F5344CB8AC3E}">
        <p14:creationId xmlns:p14="http://schemas.microsoft.com/office/powerpoint/2010/main" val="92662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8. Update slides from GitHub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CAB4BD-1E2A-4CD4-ADFF-BE2FF761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6DC113E-4020-4168-B6D6-DBA838213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31" y="5706200"/>
            <a:ext cx="2871670" cy="59245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adv_scrnaseq_2020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42331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handouts, exercises):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R/Python/git: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de-CH" dirty="0"/>
          </a:p>
          <a:p>
            <a:pPr lvl="1"/>
            <a:r>
              <a:rPr lang="de-CH" dirty="0">
                <a:hlinkClick r:id="rId8"/>
              </a:rPr>
              <a:t>https://rogerdudler.github.io/git-guide/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>
                <a:hlinkClick r:id="rId9"/>
              </a:rPr>
              <a:t>https://git-scm.com/doc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10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DF641-47F7-4A63-8DE4-60295E8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Renku</a:t>
            </a:r>
            <a:r>
              <a:rPr lang="en-US" dirty="0"/>
              <a:t> workspace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6D0E1-C740-469B-B9BF-6980C111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</a:t>
            </a:r>
            <a:r>
              <a:rPr lang="en-US" dirty="0" err="1"/>
              <a:t>renku</a:t>
            </a:r>
            <a:r>
              <a:rPr lang="en-US" dirty="0"/>
              <a:t> at: </a:t>
            </a:r>
            <a:r>
              <a:rPr lang="de-CH" dirty="0">
                <a:hlinkClick r:id="rId2"/>
              </a:rPr>
              <a:t>https://renkulab.io/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Renku</a:t>
            </a:r>
            <a:r>
              <a:rPr lang="en-US" dirty="0"/>
              <a:t> project (public, but read-only): </a:t>
            </a:r>
            <a:r>
              <a:rPr lang="en-US" dirty="0">
                <a:hlinkClick r:id="rId3"/>
              </a:rPr>
              <a:t>https://renkulab.io/projects/stadler.michael/adv_scrnaseq_2020/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 project for yourself (writable)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an environment (/lab or /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course GitHub repo (slides handouts, exercises)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the changes to the master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slides from GitHub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86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639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Login to </a:t>
            </a:r>
            <a:r>
              <a:rPr lang="en-US" dirty="0" err="1"/>
              <a:t>renku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https://renkulab.io/</a:t>
            </a:r>
            <a:endParaRPr lang="de-CH" dirty="0"/>
          </a:p>
        </p:txBody>
      </p:sp>
      <p:pic>
        <p:nvPicPr>
          <p:cNvPr id="11" name="Grafik 10" descr="Ein Bild, das Screenshot, Schnee, Mann enthält.&#10;&#10;Automatisch generierte Beschreibung">
            <a:extLst>
              <a:ext uri="{FF2B5EF4-FFF2-40B4-BE49-F238E27FC236}">
                <a16:creationId xmlns:a16="http://schemas.microsoft.com/office/drawing/2014/main" id="{A7D1688A-D98A-4EDA-9875-AC780967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00" y="1005084"/>
            <a:ext cx="78336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639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Login to </a:t>
            </a:r>
            <a:r>
              <a:rPr lang="en-US" dirty="0" err="1"/>
              <a:t>renku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https://renkulab.io/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D1688A-D98A-4EDA-9875-AC780967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0" y="1005084"/>
            <a:ext cx="7833600" cy="57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2. Go to project: </a:t>
            </a:r>
            <a:r>
              <a:rPr lang="en-US" sz="2800" dirty="0">
                <a:hlinkClick r:id="rId2"/>
              </a:rPr>
              <a:t>https://renkulab.io/projects/stadler.michael/adv_scrnaseq_2020/</a:t>
            </a:r>
            <a:r>
              <a:rPr lang="en-US" sz="2800" dirty="0"/>
              <a:t> </a:t>
            </a:r>
            <a:br>
              <a:rPr lang="en-US" sz="2800" dirty="0"/>
            </a:br>
            <a:endParaRPr lang="de-CH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89804-2DFB-424A-983E-C7675478A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8" cy="5759999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31EBB63-1C49-4D62-A8BA-C2A9A5AA49D9}"/>
              </a:ext>
            </a:extLst>
          </p:cNvPr>
          <p:cNvSpPr/>
          <p:nvPr/>
        </p:nvSpPr>
        <p:spPr>
          <a:xfrm rot="18595382">
            <a:off x="8243441" y="2403218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3. Fork project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5A498B-47B8-47DC-AD97-B3912583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8" cy="5759998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CE08856-7130-47C2-B1CB-DA58F6ED2C16}"/>
              </a:ext>
            </a:extLst>
          </p:cNvPr>
          <p:cNvSpPr/>
          <p:nvPr/>
        </p:nvSpPr>
        <p:spPr>
          <a:xfrm rot="18595382">
            <a:off x="6116152" y="4168712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1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3. Fork project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5A498B-47B8-47DC-AD97-B3912583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7" cy="5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7" cy="5759997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05CA418-919C-4975-926B-A517C8C26427}"/>
              </a:ext>
            </a:extLst>
          </p:cNvPr>
          <p:cNvSpPr/>
          <p:nvPr/>
        </p:nvSpPr>
        <p:spPr>
          <a:xfrm>
            <a:off x="2743124" y="4431323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8BEFD74-B455-44D1-9629-0BE653A226A2}"/>
              </a:ext>
            </a:extLst>
          </p:cNvPr>
          <p:cNvSpPr/>
          <p:nvPr/>
        </p:nvSpPr>
        <p:spPr>
          <a:xfrm>
            <a:off x="3530991" y="4431323"/>
            <a:ext cx="1617784" cy="2117188"/>
          </a:xfrm>
          <a:custGeom>
            <a:avLst/>
            <a:gdLst>
              <a:gd name="connsiteX0" fmla="*/ 0 w 1617784"/>
              <a:gd name="connsiteY0" fmla="*/ 0 h 2117188"/>
              <a:gd name="connsiteX1" fmla="*/ 490728 w 1617784"/>
              <a:gd name="connsiteY1" fmla="*/ 0 h 2117188"/>
              <a:gd name="connsiteX2" fmla="*/ 1029989 w 1617784"/>
              <a:gd name="connsiteY2" fmla="*/ 0 h 2117188"/>
              <a:gd name="connsiteX3" fmla="*/ 1617784 w 1617784"/>
              <a:gd name="connsiteY3" fmla="*/ 0 h 2117188"/>
              <a:gd name="connsiteX4" fmla="*/ 1617784 w 1617784"/>
              <a:gd name="connsiteY4" fmla="*/ 529297 h 2117188"/>
              <a:gd name="connsiteX5" fmla="*/ 1617784 w 1617784"/>
              <a:gd name="connsiteY5" fmla="*/ 1037422 h 2117188"/>
              <a:gd name="connsiteX6" fmla="*/ 1617784 w 1617784"/>
              <a:gd name="connsiteY6" fmla="*/ 1524375 h 2117188"/>
              <a:gd name="connsiteX7" fmla="*/ 1617784 w 1617784"/>
              <a:gd name="connsiteY7" fmla="*/ 2117188 h 2117188"/>
              <a:gd name="connsiteX8" fmla="*/ 1127056 w 1617784"/>
              <a:gd name="connsiteY8" fmla="*/ 2117188 h 2117188"/>
              <a:gd name="connsiteX9" fmla="*/ 620151 w 1617784"/>
              <a:gd name="connsiteY9" fmla="*/ 2117188 h 2117188"/>
              <a:gd name="connsiteX10" fmla="*/ 0 w 1617784"/>
              <a:gd name="connsiteY10" fmla="*/ 2117188 h 2117188"/>
              <a:gd name="connsiteX11" fmla="*/ 0 w 1617784"/>
              <a:gd name="connsiteY11" fmla="*/ 1566719 h 2117188"/>
              <a:gd name="connsiteX12" fmla="*/ 0 w 1617784"/>
              <a:gd name="connsiteY12" fmla="*/ 1079766 h 2117188"/>
              <a:gd name="connsiteX13" fmla="*/ 0 w 1617784"/>
              <a:gd name="connsiteY13" fmla="*/ 592813 h 2117188"/>
              <a:gd name="connsiteX14" fmla="*/ 0 w 1617784"/>
              <a:gd name="connsiteY14" fmla="*/ 0 h 211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7784" h="2117188" extrusionOk="0">
                <a:moveTo>
                  <a:pt x="0" y="0"/>
                </a:moveTo>
                <a:cubicBezTo>
                  <a:pt x="110316" y="9599"/>
                  <a:pt x="365109" y="-13265"/>
                  <a:pt x="490728" y="0"/>
                </a:cubicBezTo>
                <a:cubicBezTo>
                  <a:pt x="616347" y="13265"/>
                  <a:pt x="790616" y="-8682"/>
                  <a:pt x="1029989" y="0"/>
                </a:cubicBezTo>
                <a:cubicBezTo>
                  <a:pt x="1269362" y="8682"/>
                  <a:pt x="1465545" y="1237"/>
                  <a:pt x="1617784" y="0"/>
                </a:cubicBezTo>
                <a:cubicBezTo>
                  <a:pt x="1601867" y="209953"/>
                  <a:pt x="1597626" y="406533"/>
                  <a:pt x="1617784" y="529297"/>
                </a:cubicBezTo>
                <a:cubicBezTo>
                  <a:pt x="1637942" y="652061"/>
                  <a:pt x="1604441" y="843254"/>
                  <a:pt x="1617784" y="1037422"/>
                </a:cubicBezTo>
                <a:cubicBezTo>
                  <a:pt x="1631127" y="1231590"/>
                  <a:pt x="1603571" y="1348870"/>
                  <a:pt x="1617784" y="1524375"/>
                </a:cubicBezTo>
                <a:cubicBezTo>
                  <a:pt x="1631997" y="1699880"/>
                  <a:pt x="1632671" y="1934221"/>
                  <a:pt x="1617784" y="2117188"/>
                </a:cubicBezTo>
                <a:cubicBezTo>
                  <a:pt x="1480468" y="2128431"/>
                  <a:pt x="1254543" y="2097953"/>
                  <a:pt x="1127056" y="2117188"/>
                </a:cubicBezTo>
                <a:cubicBezTo>
                  <a:pt x="999569" y="2136423"/>
                  <a:pt x="850184" y="2107856"/>
                  <a:pt x="620151" y="2117188"/>
                </a:cubicBezTo>
                <a:cubicBezTo>
                  <a:pt x="390119" y="2126520"/>
                  <a:pt x="165852" y="2112278"/>
                  <a:pt x="0" y="2117188"/>
                </a:cubicBezTo>
                <a:cubicBezTo>
                  <a:pt x="-664" y="1986589"/>
                  <a:pt x="-12882" y="1723665"/>
                  <a:pt x="0" y="1566719"/>
                </a:cubicBezTo>
                <a:cubicBezTo>
                  <a:pt x="12882" y="1409773"/>
                  <a:pt x="-11794" y="1197218"/>
                  <a:pt x="0" y="1079766"/>
                </a:cubicBezTo>
                <a:cubicBezTo>
                  <a:pt x="11794" y="962314"/>
                  <a:pt x="19742" y="831033"/>
                  <a:pt x="0" y="592813"/>
                </a:cubicBezTo>
                <a:cubicBezTo>
                  <a:pt x="-19742" y="354593"/>
                  <a:pt x="21758" y="19313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6" cy="57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 Sans Pro</vt:lpstr>
      <vt:lpstr>Office</vt:lpstr>
      <vt:lpstr>Advanced topics in single-cell transcriptomics - streamed </vt:lpstr>
      <vt:lpstr>Prepare Renku workspace</vt:lpstr>
      <vt:lpstr>1. Login to renku at https://renkulab.io/</vt:lpstr>
      <vt:lpstr>1. Login to renku at https://renkulab.io/</vt:lpstr>
      <vt:lpstr>2. Go to project: https://renkulab.io/projects/stadler.michael/adv_scrnaseq_2020/  </vt:lpstr>
      <vt:lpstr>3. Fork project </vt:lpstr>
      <vt:lpstr>3. Fork project </vt:lpstr>
      <vt:lpstr>4. Start an environment </vt:lpstr>
      <vt:lpstr>4. Start an environment </vt:lpstr>
      <vt:lpstr>4. Start an environment </vt:lpstr>
      <vt:lpstr>5. Open terminal </vt:lpstr>
      <vt:lpstr>5. Open terminal </vt:lpstr>
      <vt:lpstr>6. Clone the course GitHub repository </vt:lpstr>
      <vt:lpstr>7. Push the changes to the master branch </vt:lpstr>
      <vt:lpstr>8. Update slides from GitHub 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Stadler, Michael</cp:lastModifiedBy>
  <cp:revision>23</cp:revision>
  <dcterms:created xsi:type="dcterms:W3CDTF">2020-04-21T07:43:57Z</dcterms:created>
  <dcterms:modified xsi:type="dcterms:W3CDTF">2020-05-26T16:09:28Z</dcterms:modified>
</cp:coreProperties>
</file>