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60" r:id="rId8"/>
    <p:sldId id="258" r:id="rId9"/>
    <p:sldId id="266" r:id="rId10"/>
    <p:sldId id="267" r:id="rId11"/>
    <p:sldId id="259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38"/>
  </p:normalViewPr>
  <p:slideViewPr>
    <p:cSldViewPr snapToGrid="0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24.05.20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sca.bioconductor.org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4" Type="http://schemas.openxmlformats.org/officeDocument/2006/relationships/hyperlink" Target="https://github.com/fmicompbio/adv_scrnaseq_20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</a:t>
            </a:r>
            <a:r>
              <a:rPr lang="de-CH" b="0" i="0" dirty="0" err="1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24AA21-51A9-8441-B20B-EE64806E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3" y="1499394"/>
            <a:ext cx="7359253" cy="4906169"/>
          </a:xfrm>
        </p:spPr>
      </p:pic>
    </p:spTree>
    <p:extLst>
      <p:ext uri="{BB962C8B-B14F-4D97-AF65-F5344CB8AC3E}">
        <p14:creationId xmlns:p14="http://schemas.microsoft.com/office/powerpoint/2010/main" val="32015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R/python scripting (link1, link2)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Single cell analysis workflow (link1, link2)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48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8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4B158-996D-4557-9E9C-99F98E0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D75C-1E62-4B13-A0B8-E8D1C23D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04866-664B-46B4-AE1B-6391963D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working environment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E27F-F2F3-40DE-BA73-A3EA350E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  <a:p>
            <a:pPr lvl="1"/>
            <a:r>
              <a:rPr lang="en-US" dirty="0"/>
              <a:t>Test important functionality (breakout rooms, feedback signs, polls)</a:t>
            </a:r>
          </a:p>
          <a:p>
            <a:r>
              <a:rPr lang="en-US" dirty="0"/>
              <a:t>Slack workspace</a:t>
            </a:r>
          </a:p>
          <a:p>
            <a:pPr lvl="1"/>
            <a:r>
              <a:rPr lang="en-US" dirty="0"/>
              <a:t>Exchange between course participants, quick questions, technical support</a:t>
            </a:r>
          </a:p>
          <a:p>
            <a:pPr lvl="1"/>
            <a:r>
              <a:rPr lang="en-US" dirty="0"/>
              <a:t>Will exist beyond the course</a:t>
            </a:r>
          </a:p>
          <a:p>
            <a:r>
              <a:rPr lang="de-CH" dirty="0" err="1"/>
              <a:t>HackMD</a:t>
            </a:r>
            <a:r>
              <a:rPr lang="de-CH" dirty="0"/>
              <a:t> </a:t>
            </a:r>
            <a:r>
              <a:rPr lang="de-CH" dirty="0" err="1"/>
              <a:t>document</a:t>
            </a:r>
            <a:endParaRPr lang="de-CH" dirty="0"/>
          </a:p>
          <a:p>
            <a:pPr lvl="1"/>
            <a:r>
              <a:rPr lang="de-CH" dirty="0"/>
              <a:t>Collaborative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taking</a:t>
            </a:r>
            <a:r>
              <a:rPr lang="de-CH" dirty="0"/>
              <a:t>, </a:t>
            </a:r>
            <a:r>
              <a:rPr lang="de-CH" dirty="0" err="1"/>
              <a:t>questions</a:t>
            </a:r>
            <a:endParaRPr lang="de-CH" dirty="0"/>
          </a:p>
          <a:p>
            <a:r>
              <a:rPr lang="en-US" dirty="0"/>
              <a:t>This is a professional environment – we expect professional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14750" y="6046838"/>
            <a:ext cx="1666565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367234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F63DB-0F8A-B74B-903D-746AC82066E0}"/>
              </a:ext>
            </a:extLst>
          </p:cNvPr>
          <p:cNvSpPr/>
          <p:nvPr/>
        </p:nvSpPr>
        <p:spPr>
          <a:xfrm>
            <a:off x="9089921" y="2659625"/>
            <a:ext cx="3102077" cy="1056969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33129D-D283-A245-A478-96EA0EBC9BE1}"/>
              </a:ext>
            </a:extLst>
          </p:cNvPr>
          <p:cNvSpPr/>
          <p:nvPr/>
        </p:nvSpPr>
        <p:spPr>
          <a:xfrm>
            <a:off x="523567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903E20-7BF6-A442-ACC0-95CD870AFD8D}"/>
              </a:ext>
            </a:extLst>
          </p:cNvPr>
          <p:cNvSpPr/>
          <p:nvPr/>
        </p:nvSpPr>
        <p:spPr>
          <a:xfrm>
            <a:off x="9040760" y="3583857"/>
            <a:ext cx="3151239" cy="2992972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6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86940-593D-4256-BA84-A6D13BC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“Ice-breaker” + Zoom feedback 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C2D13-53DC-46BB-92FD-89C3B3DE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65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3E391-AA23-6E4D-8283-ED09F2C4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35" y="1404107"/>
            <a:ext cx="5816930" cy="5088768"/>
          </a:xfrm>
        </p:spPr>
      </p:pic>
    </p:spTree>
    <p:extLst>
      <p:ext uri="{BB962C8B-B14F-4D97-AF65-F5344CB8AC3E}">
        <p14:creationId xmlns:p14="http://schemas.microsoft.com/office/powerpoint/2010/main" val="15525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C3C39-5D1F-DF47-801E-D2C4E563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67" y="1544634"/>
            <a:ext cx="7540666" cy="4746629"/>
          </a:xfrm>
        </p:spPr>
      </p:pic>
    </p:spTree>
    <p:extLst>
      <p:ext uri="{BB962C8B-B14F-4D97-AF65-F5344CB8AC3E}">
        <p14:creationId xmlns:p14="http://schemas.microsoft.com/office/powerpoint/2010/main" val="81438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252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Welcome</vt:lpstr>
      <vt:lpstr>Setup of working environment</vt:lpstr>
      <vt:lpstr>PowerPoint Presentation</vt:lpstr>
      <vt:lpstr>PowerPoint Presentation</vt:lpstr>
      <vt:lpstr>PowerPoint Presentation</vt:lpstr>
      <vt:lpstr>“Ice-breaker” + Zoom feedback testing</vt:lpstr>
      <vt:lpstr>Course Overview (Program)</vt:lpstr>
      <vt:lpstr>Course Overview (Program)</vt:lpstr>
      <vt:lpstr>Course Overview (Program)</vt:lpstr>
      <vt:lpstr>Expected Prerequisites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Microsoft Office User</cp:lastModifiedBy>
  <cp:revision>13</cp:revision>
  <dcterms:created xsi:type="dcterms:W3CDTF">2020-04-21T07:43:57Z</dcterms:created>
  <dcterms:modified xsi:type="dcterms:W3CDTF">2020-05-24T18:36:52Z</dcterms:modified>
</cp:coreProperties>
</file>