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660"/>
  </p:normalViewPr>
  <p:slideViewPr>
    <p:cSldViewPr snapToGrid="0">
      <p:cViewPr varScale="1">
        <p:scale>
          <a:sx n="54" d="100"/>
          <a:sy n="54" d="100"/>
        </p:scale>
        <p:origin x="11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C26BD2D-5674-2D54-F586-F614CBD64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61CBBCD-EAF3-ECCA-5CF4-6FED6EC65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02AB32F-34B2-F4EE-86EF-DDEBDF88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DEFE-4CE6-4424-BB5A-AB32F6878E04}" type="datetimeFigureOut">
              <a:rPr lang="he-IL" smtClean="0"/>
              <a:t>י"ט/ניסן/תשפ"ד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B2BDABC-034E-34A6-7979-597C4C168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FA13E5D-31D3-61CE-9854-22FEC3225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A3BC3-F91D-4910-8CC7-1768264876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752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FE74A9-3833-15C7-DB4C-2C946D63C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0F97B36-CC68-905C-396E-5F22A5908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8F75EC9-F693-A393-A409-97672A44A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DEFE-4CE6-4424-BB5A-AB32F6878E04}" type="datetimeFigureOut">
              <a:rPr lang="he-IL" smtClean="0"/>
              <a:t>י"ט/ניסן/תשפ"ד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A65173A-D51F-0A2F-DCA2-BCD6CF41D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0E813CD-B14A-5A96-A0EF-5C35E1D54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A3BC3-F91D-4910-8CC7-1768264876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1900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43FAA1B1-9F7D-8209-915A-C86EEE255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C2441E7-ED70-0DAC-EE90-199D8AF6B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896568C-C1E9-A9C3-95F1-5CDD5585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DEFE-4CE6-4424-BB5A-AB32F6878E04}" type="datetimeFigureOut">
              <a:rPr lang="he-IL" smtClean="0"/>
              <a:t>י"ט/ניסן/תשפ"ד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A710E4E-DEAB-65D4-F62E-FD6C647B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F23D2A3-DCD3-2C93-8586-57B5B466F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A3BC3-F91D-4910-8CC7-1768264876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3085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C25CB31-840A-1F49-0189-4C615D07E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1B90CC5-B756-526E-2168-AD1DCD07F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546471C-A9B8-F1BF-3F35-0A80259F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DEFE-4CE6-4424-BB5A-AB32F6878E04}" type="datetimeFigureOut">
              <a:rPr lang="he-IL" smtClean="0"/>
              <a:t>י"ט/ניסן/תשפ"ד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6B51330-25CB-6FA9-E4F7-BD0E9AA8E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EC48F83-7E48-0EBE-3DC8-E77BB56B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A3BC3-F91D-4910-8CC7-1768264876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2517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8C8359A-EF5F-D2C5-2161-BAD99A0B6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C33FC2E-ED57-1D9E-597B-FF48231FC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0E2C275-A552-463C-F410-53575B096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DEFE-4CE6-4424-BB5A-AB32F6878E04}" type="datetimeFigureOut">
              <a:rPr lang="he-IL" smtClean="0"/>
              <a:t>י"ט/ניסן/תשפ"ד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183A8B0-0876-39CF-3693-B87CF7826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B718EF8-576F-3FF7-884B-DC65BFEAD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A3BC3-F91D-4910-8CC7-1768264876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617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A4BB6C7-05B1-6808-8A13-B5269BFC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912DBCB-B43B-3B7B-4507-7A3392E5D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7E0C1D9-10B7-9C7F-B26F-0AA5B20E2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D567A86-C99B-7FB0-EDB7-DA5EAEF0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DEFE-4CE6-4424-BB5A-AB32F6878E04}" type="datetimeFigureOut">
              <a:rPr lang="he-IL" smtClean="0"/>
              <a:t>י"ט/ניסן/תשפ"ד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FDD5F15-B146-B6A4-7EFC-54AE726C4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899C66D-D41A-3CA4-AC9B-4DFC4263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A3BC3-F91D-4910-8CC7-1768264876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589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E3862B3-45B6-CB93-9BD4-FAD1F8E4C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709826B-3DDC-D650-1136-4E43B7447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5570DD3-C22B-494E-E5CD-84C2AC811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9E7F5597-4E00-860F-C93B-C4A59A26D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D8187957-8838-7724-1141-A39F7A3A3D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FE29E1C6-55CF-55F6-227A-EE4B8EA3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DEFE-4CE6-4424-BB5A-AB32F6878E04}" type="datetimeFigureOut">
              <a:rPr lang="he-IL" smtClean="0"/>
              <a:t>י"ט/ניסן/תשפ"ד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623CA3C0-08D8-26B8-0D1A-A52927174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1ED98E37-A8DD-29B9-8178-2F10AD124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A3BC3-F91D-4910-8CC7-1768264876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990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1320B1C-5EDF-6EB7-93BD-532E1EEE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2F3DA132-EA0D-7611-2653-6266BD3DB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DEFE-4CE6-4424-BB5A-AB32F6878E04}" type="datetimeFigureOut">
              <a:rPr lang="he-IL" smtClean="0"/>
              <a:t>י"ט/ניסן/תשפ"ד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5D7663E6-25A5-B9F5-258D-6F730978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0148604-5D94-D640-943E-785D77853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A3BC3-F91D-4910-8CC7-1768264876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9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F573A3C-ECCD-C3BE-B645-E8FF1C48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DEFE-4CE6-4424-BB5A-AB32F6878E04}" type="datetimeFigureOut">
              <a:rPr lang="he-IL" smtClean="0"/>
              <a:t>י"ט/ניסן/תשפ"ד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162C97B-3C6C-3E66-41C4-27F99B2F2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A6C7FE9-400D-AA75-239F-E47514E0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A3BC3-F91D-4910-8CC7-1768264876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415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A899E69-18AC-4E63-C81B-31335ADA6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675BE4D-2012-0556-1CBD-784A2B889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03BB0B3-A7FE-4EBD-EF18-AF09E80DF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03458EB-2AD8-0035-4217-D12F66C4C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DEFE-4CE6-4424-BB5A-AB32F6878E04}" type="datetimeFigureOut">
              <a:rPr lang="he-IL" smtClean="0"/>
              <a:t>י"ט/ניסן/תשפ"ד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DD133C5-00AB-49D2-5FEE-D2CF4D282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6BE1811-270D-2272-4EE8-333EE8642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A3BC3-F91D-4910-8CC7-1768264876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0779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8E22D01-1FB8-E5B4-8DDA-1CCEA1069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FEA8E064-4A7E-51D7-9D76-87012EC66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5D8B19B-A6D6-5CFF-09AA-F9AC9558D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CE95855-7F70-50CB-96AB-311D4A2F1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DEFE-4CE6-4424-BB5A-AB32F6878E04}" type="datetimeFigureOut">
              <a:rPr lang="he-IL" smtClean="0"/>
              <a:t>י"ט/ניסן/תשפ"ד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494F859-C9BB-4FBD-1CDE-4C03B5D2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BD48C96-62B7-025E-3389-3814043A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A3BC3-F91D-4910-8CC7-1768264876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45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433AE378-D198-1DF6-6942-C4DC05250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28CDE62-91AB-A5B6-84E4-16C3C4C8A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E357DF6-6E9D-9E65-77AF-E4A5147E85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33DEFE-4CE6-4424-BB5A-AB32F6878E04}" type="datetimeFigureOut">
              <a:rPr lang="he-IL" smtClean="0"/>
              <a:t>י"ט/ניסן/תשפ"ד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34A1E42-33C6-2C91-CB97-9AEE84CC3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C0A2F8D-6A31-2897-A72C-538734F55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CA3BC3-F91D-4910-8CC7-1768264876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0627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97B5BBA0-FB6E-5D57-A14C-E40F32E13648}"/>
              </a:ext>
            </a:extLst>
          </p:cNvPr>
          <p:cNvSpPr/>
          <p:nvPr/>
        </p:nvSpPr>
        <p:spPr>
          <a:xfrm>
            <a:off x="1" y="4940135"/>
            <a:ext cx="5070764" cy="19178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69531FFE-CDDA-3D14-91AA-E8020063D65B}"/>
              </a:ext>
            </a:extLst>
          </p:cNvPr>
          <p:cNvSpPr/>
          <p:nvPr/>
        </p:nvSpPr>
        <p:spPr>
          <a:xfrm>
            <a:off x="5070765" y="5538848"/>
            <a:ext cx="3778333" cy="131915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526821F9-95BB-544B-9760-524874D9B85C}"/>
              </a:ext>
            </a:extLst>
          </p:cNvPr>
          <p:cNvSpPr/>
          <p:nvPr/>
        </p:nvSpPr>
        <p:spPr>
          <a:xfrm>
            <a:off x="8849097" y="4940134"/>
            <a:ext cx="3342901" cy="19178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593CA8D4-0A2E-E5B8-E715-C859131A9452}"/>
              </a:ext>
            </a:extLst>
          </p:cNvPr>
          <p:cNvSpPr/>
          <p:nvPr/>
        </p:nvSpPr>
        <p:spPr>
          <a:xfrm>
            <a:off x="10153402" y="3707574"/>
            <a:ext cx="2038595" cy="4131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579014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מסך רחב</PresentationFormat>
  <Paragraphs>0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רועי כסיף</dc:creator>
  <cp:lastModifiedBy>רועי כסיף</cp:lastModifiedBy>
  <cp:revision>1</cp:revision>
  <dcterms:created xsi:type="dcterms:W3CDTF">2024-04-27T19:56:40Z</dcterms:created>
  <dcterms:modified xsi:type="dcterms:W3CDTF">2024-04-27T19:57:08Z</dcterms:modified>
</cp:coreProperties>
</file>