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76" autoAdjust="0"/>
    <p:restoredTop sz="94660"/>
  </p:normalViewPr>
  <p:slideViewPr>
    <p:cSldViewPr snapToGrid="0">
      <p:cViewPr varScale="1">
        <p:scale>
          <a:sx n="259" d="100"/>
          <a:sy n="259" d="100"/>
        </p:scale>
        <p:origin x="276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8805-ED8E-4643-8548-9AE38B87F3FF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E9DD-3E48-47EE-9FBA-82C444DA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6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8805-ED8E-4643-8548-9AE38B87F3FF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E9DD-3E48-47EE-9FBA-82C444DA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5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8805-ED8E-4643-8548-9AE38B87F3FF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E9DD-3E48-47EE-9FBA-82C444DA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5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8805-ED8E-4643-8548-9AE38B87F3FF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E9DD-3E48-47EE-9FBA-82C444DA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7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8805-ED8E-4643-8548-9AE38B87F3FF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E9DD-3E48-47EE-9FBA-82C444DA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9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8805-ED8E-4643-8548-9AE38B87F3FF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E9DD-3E48-47EE-9FBA-82C444DA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7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8805-ED8E-4643-8548-9AE38B87F3FF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E9DD-3E48-47EE-9FBA-82C444DA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6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8805-ED8E-4643-8548-9AE38B87F3FF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E9DD-3E48-47EE-9FBA-82C444DA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8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8805-ED8E-4643-8548-9AE38B87F3FF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E9DD-3E48-47EE-9FBA-82C444DA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2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8805-ED8E-4643-8548-9AE38B87F3FF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E9DD-3E48-47EE-9FBA-82C444DA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5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8805-ED8E-4643-8548-9AE38B87F3FF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E9DD-3E48-47EE-9FBA-82C444DA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1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B8805-ED8E-4643-8548-9AE38B87F3FF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7E9DD-3E48-47EE-9FBA-82C444DAD7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7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F7267-0C4F-4825-8EDB-CE5290A8A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83458"/>
            <a:ext cx="7886700" cy="5793505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Today is our first sprint day.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sit on this side of the class        </a:t>
            </a:r>
            <a:r>
              <a:rPr lang="en-US" b="1" dirty="0">
                <a:highlight>
                  <a:srgbClr val="C0C0C0"/>
                </a:highlight>
              </a:rPr>
              <a:t>-&gt; -&gt; -&gt; -&gt; -&gt; -&gt;-&gt;-&gt; </a:t>
            </a:r>
            <a:r>
              <a:rPr lang="en-US" dirty="0"/>
              <a:t>go to </a:t>
            </a:r>
            <a:r>
              <a:rPr lang="en-US" b="1" dirty="0"/>
              <a:t>canvas, 2510, Quizzes, Sprint 1, </a:t>
            </a:r>
            <a:r>
              <a:rPr lang="en-US" dirty="0"/>
              <a:t>and do the self assessment. I’ll come around to you and we’ll chat.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Everyone: Bring up your current work. This time is yours. Raise your hand and I’ll answer any question you have!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may interrupt if I have something to share with everyone. Otherwise, relax and have fun working on your game. Feel free to chat, team work is a good thing.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72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107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Ricks</dc:creator>
  <cp:lastModifiedBy>Brian Ricks</cp:lastModifiedBy>
  <cp:revision>2</cp:revision>
  <dcterms:created xsi:type="dcterms:W3CDTF">2019-02-04T19:12:48Z</dcterms:created>
  <dcterms:modified xsi:type="dcterms:W3CDTF">2019-02-04T20:56:56Z</dcterms:modified>
</cp:coreProperties>
</file>