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3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532-CF5A-44E6-9E96-F17E6681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86548-9D92-4285-A7CE-67AAC604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9ABA-A165-4583-B0B3-0D2F1B0C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25F-28C3-432A-862B-B3AACA1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4F66-1A44-45F0-BD84-5543ECD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7DDA-6599-4A07-AB37-8CCB7DED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C46D-2C09-4195-9B6B-2A9083D6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FE2-9B05-4298-9AE8-588887A7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1E5F-5BD9-4210-AA06-768009CA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2E9E-9778-4227-9ABE-6E0202E5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26BDA-B502-4228-BDEC-07B8A542B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BD248-DCD4-40E4-8157-5575EAC3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85FC-8582-4763-BC74-607B719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1F62-B4EB-4C3D-9598-68862792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2BA7-BD27-4740-8AE1-2AC2011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A0F-95EA-47F6-99C3-1D86843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1FC5-6929-4DD8-B90A-16824DD4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76D-12ED-41CA-BD8B-D611D8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5E90-6CB7-48F9-A92A-AA861909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88F4-199B-4311-BA5E-2AEB772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132-E0C5-4316-9D3C-91E598BE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A916A-72E6-4C1F-9A5F-F0198F47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9177-A12F-4767-8552-345E87CD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0689-1C55-4014-9635-F55F107A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F703-C6DB-493E-8008-9B7F1E5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8FCE-25A9-4563-B1B3-6106A2D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61B0-04DC-4A53-8E00-D0A51790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0D7C4-38BA-43D8-8264-CD0CBD4C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0EAB-0053-40E1-83AC-877C1661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44AB-9C99-4546-A258-D83E17F1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9589-88DE-4FE8-A7BF-C7CA055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3BA1-6ED5-4E6F-9B97-6F8372E5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03C2-116E-44C3-8366-EAA220EE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5F45-376A-438A-B19B-FD491A3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84A6-58A9-4E7A-9746-96D746F14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AC4A-9ADA-4259-B71E-25C94CDB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0DB9-9B3F-43D9-851D-A6990D12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EF34A-DB85-4463-8F68-F7CA8C1B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C1CF6-813B-4103-A11E-F4DAD22D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5AA-18A7-4369-A680-CE76234E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2CFEB-C51F-43FF-965E-F09DB180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76A21-C42E-404C-885F-57383D1E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1A6E-BCF2-4EBE-9105-E4E8E1EF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81731-8352-4D5C-9AB2-C7ABEEC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00B28-F1EF-4619-A087-357CE4AB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74C3-5E75-4C44-9CF6-6705968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5866-400B-4D17-B747-FE627EF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CFFB-66AF-4B9E-A747-519BD7BB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27730-8DC2-4A40-9EEC-4CB5B2D1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FF2F-4CED-40A9-8E73-5925F7D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F84B-7B2E-482A-876A-FD6EA444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00B1-3F68-4CB7-96CC-B22D1AB7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3606-BA32-40A6-AA43-83E39FFF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E0E4B-2D94-482D-8EFC-95F5909DD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F7912-BADE-41AB-B4BA-3E1F4B53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63C2-8269-4BFA-98B9-094F1167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0696-762D-4631-B921-373CD586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67D4-BE20-4BA3-BF4B-F8EDE3E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25DF1-4B96-42ED-9FB7-3D851D5C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1BD9-90AA-4A92-9935-363DEFC7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2324-96B5-4A65-A29F-7D41297B9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2178-2ED0-44B8-A89C-EDCF3B7F937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F4F9-C2E2-4892-89FE-AF5C9A8D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074B-67AC-44D2-873B-D5B1EB74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C9EF7-F806-4E30-9575-1C6B536B46CC}"/>
              </a:ext>
            </a:extLst>
          </p:cNvPr>
          <p:cNvSpPr txBox="1"/>
          <p:nvPr/>
        </p:nvSpPr>
        <p:spPr>
          <a:xfrm>
            <a:off x="356050" y="201618"/>
            <a:ext cx="116552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Final Presentation</a:t>
            </a:r>
            <a:r>
              <a:rPr lang="en-US" sz="2400" dirty="0"/>
              <a:t>, Goal: Prepare to present a demo reel to a future employer.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E2346-2F69-4F7C-9793-6541AA8C01D7}"/>
              </a:ext>
            </a:extLst>
          </p:cNvPr>
          <p:cNvSpPr txBox="1"/>
          <p:nvPr/>
        </p:nvSpPr>
        <p:spPr>
          <a:xfrm>
            <a:off x="356050" y="889437"/>
            <a:ext cx="5518768" cy="880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All Semester: </a:t>
            </a:r>
          </a:p>
          <a:p>
            <a:pPr>
              <a:lnSpc>
                <a:spcPct val="150000"/>
              </a:lnSpc>
            </a:pPr>
            <a:r>
              <a:rPr lang="en-US" dirty="0"/>
              <a:t>Make a polished project with main elements from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D3747-9F17-46AE-B7E1-6BD664D22EAD}"/>
              </a:ext>
            </a:extLst>
          </p:cNvPr>
          <p:cNvSpPr txBox="1"/>
          <p:nvPr/>
        </p:nvSpPr>
        <p:spPr>
          <a:xfrm>
            <a:off x="6747186" y="889437"/>
            <a:ext cx="5088763" cy="586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What not to do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Don’t show up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Make video during the final time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Show any code during your video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Video &gt; 2 Minutes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Have audio on video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Use video website with sketchy suggested videos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Don’t practice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Bring up video with lengthy login, download, laptop, connection, USB connection, etc.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Present a live demo instead of a demo reel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Make a video without main course topics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Don’t talk about main topics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Complain about how bad your project 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19390-53FC-4FD9-9BBC-D1CBC7CDCC85}"/>
              </a:ext>
            </a:extLst>
          </p:cNvPr>
          <p:cNvSpPr txBox="1"/>
          <p:nvPr/>
        </p:nvSpPr>
        <p:spPr>
          <a:xfrm>
            <a:off x="356050" y="2130505"/>
            <a:ext cx="5518768" cy="2542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Week before final: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Collect footage of your projects(s)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Combine into one video (&lt;= 2 Minutes) w/o audio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Upload to Canvas, “UNO Academic Video” (</a:t>
            </a:r>
            <a:r>
              <a:rPr lang="en-US" dirty="0" err="1"/>
              <a:t>VidGrid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Copy + minify public link (bit.ly or tinyurl.com)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Practice your 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CC030-E7A0-404F-A465-135B360FB10D}"/>
              </a:ext>
            </a:extLst>
          </p:cNvPr>
          <p:cNvSpPr/>
          <p:nvPr/>
        </p:nvSpPr>
        <p:spPr>
          <a:xfrm>
            <a:off x="356051" y="4945016"/>
            <a:ext cx="5518767" cy="1711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During Final: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Bring up your video quickly with memorable link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Discuss main points and anything else cool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 positive: talk to future employer</a:t>
            </a:r>
          </a:p>
        </p:txBody>
      </p:sp>
    </p:spTree>
    <p:extLst>
      <p:ext uri="{BB962C8B-B14F-4D97-AF65-F5344CB8AC3E}">
        <p14:creationId xmlns:p14="http://schemas.microsoft.com/office/powerpoint/2010/main" val="10463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</cp:revision>
  <dcterms:created xsi:type="dcterms:W3CDTF">2019-04-01T15:51:00Z</dcterms:created>
  <dcterms:modified xsi:type="dcterms:W3CDTF">2019-04-01T16:29:56Z</dcterms:modified>
</cp:coreProperties>
</file>