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62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83" d="100"/>
          <a:sy n="83" d="100"/>
        </p:scale>
        <p:origin x="30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B0B96-4E39-495E-9C77-351FB7AC6B5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2673128-C5A7-4991-BCA0-7803D0EE18C3}">
      <dgm:prSet/>
      <dgm:spPr/>
      <dgm:t>
        <a:bodyPr/>
        <a:lstStyle/>
        <a:p>
          <a:r>
            <a:rPr lang="en-US"/>
            <a:t>Self assessment</a:t>
          </a:r>
        </a:p>
      </dgm:t>
    </dgm:pt>
    <dgm:pt modelId="{1A1E0207-E898-49B0-A8F6-9BE88FCDEED6}" type="parTrans" cxnId="{EFB8C665-B7DD-4866-929A-E65D938C226B}">
      <dgm:prSet/>
      <dgm:spPr/>
      <dgm:t>
        <a:bodyPr/>
        <a:lstStyle/>
        <a:p>
          <a:endParaRPr lang="en-US"/>
        </a:p>
      </dgm:t>
    </dgm:pt>
    <dgm:pt modelId="{44DB268C-5804-47AC-A7D1-7E582322A77E}" type="sibTrans" cxnId="{EFB8C665-B7DD-4866-929A-E65D938C226B}">
      <dgm:prSet/>
      <dgm:spPr/>
      <dgm:t>
        <a:bodyPr/>
        <a:lstStyle/>
        <a:p>
          <a:endParaRPr lang="en-US"/>
        </a:p>
      </dgm:t>
    </dgm:pt>
    <dgm:pt modelId="{6F0D459E-A029-40DB-A235-5D318696A26E}">
      <dgm:prSet/>
      <dgm:spPr/>
      <dgm:t>
        <a:bodyPr/>
        <a:lstStyle/>
        <a:p>
          <a:r>
            <a:rPr lang="en-US"/>
            <a:t>Team scrum</a:t>
          </a:r>
        </a:p>
      </dgm:t>
    </dgm:pt>
    <dgm:pt modelId="{E4BCD4E5-814D-4CBA-AC18-66B2060B65BD}" type="parTrans" cxnId="{2984C25E-474F-4417-9FEB-C3DDE33C9FD3}">
      <dgm:prSet/>
      <dgm:spPr/>
      <dgm:t>
        <a:bodyPr/>
        <a:lstStyle/>
        <a:p>
          <a:endParaRPr lang="en-US"/>
        </a:p>
      </dgm:t>
    </dgm:pt>
    <dgm:pt modelId="{3E67CA26-A9BA-4060-B4B9-01B93684B1B2}" type="sibTrans" cxnId="{2984C25E-474F-4417-9FEB-C3DDE33C9FD3}">
      <dgm:prSet/>
      <dgm:spPr/>
      <dgm:t>
        <a:bodyPr/>
        <a:lstStyle/>
        <a:p>
          <a:endParaRPr lang="en-US"/>
        </a:p>
      </dgm:t>
    </dgm:pt>
    <dgm:pt modelId="{B3DD373F-7444-499B-978D-BB6C4E08FE0E}">
      <dgm:prSet/>
      <dgm:spPr/>
      <dgm:t>
        <a:bodyPr/>
        <a:lstStyle/>
        <a:p>
          <a:r>
            <a:rPr lang="en-US"/>
            <a:t>Work on project</a:t>
          </a:r>
        </a:p>
      </dgm:t>
    </dgm:pt>
    <dgm:pt modelId="{92C573B6-B9F0-4472-8A5D-95E68C146FC8}" type="parTrans" cxnId="{B459DA0D-DE08-4748-8F92-C0346D44D5F7}">
      <dgm:prSet/>
      <dgm:spPr/>
      <dgm:t>
        <a:bodyPr/>
        <a:lstStyle/>
        <a:p>
          <a:endParaRPr lang="en-US"/>
        </a:p>
      </dgm:t>
    </dgm:pt>
    <dgm:pt modelId="{0FB46654-6016-4E53-93B2-1E34B6A7BD71}" type="sibTrans" cxnId="{B459DA0D-DE08-4748-8F92-C0346D44D5F7}">
      <dgm:prSet/>
      <dgm:spPr/>
      <dgm:t>
        <a:bodyPr/>
        <a:lstStyle/>
        <a:p>
          <a:endParaRPr lang="en-US"/>
        </a:p>
      </dgm:t>
    </dgm:pt>
    <dgm:pt modelId="{7BCE79AA-A70D-4A3C-9BD1-5212B5A1A0E7}" type="pres">
      <dgm:prSet presAssocID="{B7BB0B96-4E39-495E-9C77-351FB7AC6B5E}" presName="linear" presStyleCnt="0">
        <dgm:presLayoutVars>
          <dgm:animLvl val="lvl"/>
          <dgm:resizeHandles val="exact"/>
        </dgm:presLayoutVars>
      </dgm:prSet>
      <dgm:spPr/>
    </dgm:pt>
    <dgm:pt modelId="{59912476-5FDD-4E48-89F7-37D29DE0A265}" type="pres">
      <dgm:prSet presAssocID="{F2673128-C5A7-4991-BCA0-7803D0EE18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9B7D18-44F8-4A4B-A5A8-8F38F591A1D1}" type="pres">
      <dgm:prSet presAssocID="{44DB268C-5804-47AC-A7D1-7E582322A77E}" presName="spacer" presStyleCnt="0"/>
      <dgm:spPr/>
    </dgm:pt>
    <dgm:pt modelId="{A5DB7C28-C81F-4A54-BF38-9600C4E5B73F}" type="pres">
      <dgm:prSet presAssocID="{6F0D459E-A029-40DB-A235-5D318696A26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DB68CA-7DC3-4F34-B69C-06D89994FBBA}" type="pres">
      <dgm:prSet presAssocID="{3E67CA26-A9BA-4060-B4B9-01B93684B1B2}" presName="spacer" presStyleCnt="0"/>
      <dgm:spPr/>
    </dgm:pt>
    <dgm:pt modelId="{A61206D9-F176-4DED-AC59-3B908A01AF09}" type="pres">
      <dgm:prSet presAssocID="{B3DD373F-7444-499B-978D-BB6C4E08FE0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9150503-F5D9-4ED9-B272-75FFB5A78E4B}" type="presOf" srcId="{F2673128-C5A7-4991-BCA0-7803D0EE18C3}" destId="{59912476-5FDD-4E48-89F7-37D29DE0A265}" srcOrd="0" destOrd="0" presId="urn:microsoft.com/office/officeart/2005/8/layout/vList2"/>
    <dgm:cxn modelId="{A4B6EE03-B646-4F3C-9438-4A192635F908}" type="presOf" srcId="{B7BB0B96-4E39-495E-9C77-351FB7AC6B5E}" destId="{7BCE79AA-A70D-4A3C-9BD1-5212B5A1A0E7}" srcOrd="0" destOrd="0" presId="urn:microsoft.com/office/officeart/2005/8/layout/vList2"/>
    <dgm:cxn modelId="{B459DA0D-DE08-4748-8F92-C0346D44D5F7}" srcId="{B7BB0B96-4E39-495E-9C77-351FB7AC6B5E}" destId="{B3DD373F-7444-499B-978D-BB6C4E08FE0E}" srcOrd="2" destOrd="0" parTransId="{92C573B6-B9F0-4472-8A5D-95E68C146FC8}" sibTransId="{0FB46654-6016-4E53-93B2-1E34B6A7BD71}"/>
    <dgm:cxn modelId="{2984C25E-474F-4417-9FEB-C3DDE33C9FD3}" srcId="{B7BB0B96-4E39-495E-9C77-351FB7AC6B5E}" destId="{6F0D459E-A029-40DB-A235-5D318696A26E}" srcOrd="1" destOrd="0" parTransId="{E4BCD4E5-814D-4CBA-AC18-66B2060B65BD}" sibTransId="{3E67CA26-A9BA-4060-B4B9-01B93684B1B2}"/>
    <dgm:cxn modelId="{EFB8C665-B7DD-4866-929A-E65D938C226B}" srcId="{B7BB0B96-4E39-495E-9C77-351FB7AC6B5E}" destId="{F2673128-C5A7-4991-BCA0-7803D0EE18C3}" srcOrd="0" destOrd="0" parTransId="{1A1E0207-E898-49B0-A8F6-9BE88FCDEED6}" sibTransId="{44DB268C-5804-47AC-A7D1-7E582322A77E}"/>
    <dgm:cxn modelId="{93E5866B-5039-498D-B31F-764BA076F4D2}" type="presOf" srcId="{6F0D459E-A029-40DB-A235-5D318696A26E}" destId="{A5DB7C28-C81F-4A54-BF38-9600C4E5B73F}" srcOrd="0" destOrd="0" presId="urn:microsoft.com/office/officeart/2005/8/layout/vList2"/>
    <dgm:cxn modelId="{6A25E8C1-B0C7-49B6-A550-975B88B5B0B9}" type="presOf" srcId="{B3DD373F-7444-499B-978D-BB6C4E08FE0E}" destId="{A61206D9-F176-4DED-AC59-3B908A01AF09}" srcOrd="0" destOrd="0" presId="urn:microsoft.com/office/officeart/2005/8/layout/vList2"/>
    <dgm:cxn modelId="{9BDB3F6C-7E35-40CD-A776-0E4C3CDC24F1}" type="presParOf" srcId="{7BCE79AA-A70D-4A3C-9BD1-5212B5A1A0E7}" destId="{59912476-5FDD-4E48-89F7-37D29DE0A265}" srcOrd="0" destOrd="0" presId="urn:microsoft.com/office/officeart/2005/8/layout/vList2"/>
    <dgm:cxn modelId="{3055A632-CC95-43CC-898C-E47BB3D11FC1}" type="presParOf" srcId="{7BCE79AA-A70D-4A3C-9BD1-5212B5A1A0E7}" destId="{D99B7D18-44F8-4A4B-A5A8-8F38F591A1D1}" srcOrd="1" destOrd="0" presId="urn:microsoft.com/office/officeart/2005/8/layout/vList2"/>
    <dgm:cxn modelId="{4D010ED3-3ACE-4D6E-A791-680DE8F60454}" type="presParOf" srcId="{7BCE79AA-A70D-4A3C-9BD1-5212B5A1A0E7}" destId="{A5DB7C28-C81F-4A54-BF38-9600C4E5B73F}" srcOrd="2" destOrd="0" presId="urn:microsoft.com/office/officeart/2005/8/layout/vList2"/>
    <dgm:cxn modelId="{8B292C22-14AA-499B-93BE-F357BBE63E66}" type="presParOf" srcId="{7BCE79AA-A70D-4A3C-9BD1-5212B5A1A0E7}" destId="{5EDB68CA-7DC3-4F34-B69C-06D89994FBBA}" srcOrd="3" destOrd="0" presId="urn:microsoft.com/office/officeart/2005/8/layout/vList2"/>
    <dgm:cxn modelId="{D9FFB3FF-493A-42BB-86E6-CF6C5F9E0731}" type="presParOf" srcId="{7BCE79AA-A70D-4A3C-9BD1-5212B5A1A0E7}" destId="{A61206D9-F176-4DED-AC59-3B908A01AF0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471639-235A-40B4-BB21-B541A0522392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95ECE17-8E3E-4E6F-9BFA-CC5C66FF6A46}">
      <dgm:prSet/>
      <dgm:spPr/>
      <dgm:t>
        <a:bodyPr/>
        <a:lstStyle/>
        <a:p>
          <a:r>
            <a:rPr lang="en-US" dirty="0"/>
            <a:t>Effort outside of class</a:t>
          </a:r>
        </a:p>
      </dgm:t>
    </dgm:pt>
    <dgm:pt modelId="{4F0D617F-1AB3-4374-A708-D07EA5A48A40}" type="parTrans" cxnId="{61333E19-FE01-40B2-A85B-FD987F5EC0E1}">
      <dgm:prSet/>
      <dgm:spPr/>
      <dgm:t>
        <a:bodyPr/>
        <a:lstStyle/>
        <a:p>
          <a:endParaRPr lang="en-US"/>
        </a:p>
      </dgm:t>
    </dgm:pt>
    <dgm:pt modelId="{C9A0CAE5-D8D0-444A-A707-0982146C9605}" type="sibTrans" cxnId="{61333E19-FE01-40B2-A85B-FD987F5EC0E1}">
      <dgm:prSet/>
      <dgm:spPr/>
      <dgm:t>
        <a:bodyPr/>
        <a:lstStyle/>
        <a:p>
          <a:endParaRPr lang="en-US"/>
        </a:p>
      </dgm:t>
    </dgm:pt>
    <dgm:pt modelId="{C137580F-525B-436E-96B6-109453D20E75}">
      <dgm:prSet/>
      <dgm:spPr/>
      <dgm:t>
        <a:bodyPr/>
        <a:lstStyle/>
        <a:p>
          <a:r>
            <a:rPr lang="en-US"/>
            <a:t>“During the last week, did you work hours and hours on this class outside of class?” 0-100</a:t>
          </a:r>
        </a:p>
      </dgm:t>
    </dgm:pt>
    <dgm:pt modelId="{E5CACA41-096E-47D8-93A9-A1DE61736F54}" type="parTrans" cxnId="{C9102404-35FD-4D07-B972-7832C28AC8FF}">
      <dgm:prSet/>
      <dgm:spPr/>
      <dgm:t>
        <a:bodyPr/>
        <a:lstStyle/>
        <a:p>
          <a:endParaRPr lang="en-US"/>
        </a:p>
      </dgm:t>
    </dgm:pt>
    <dgm:pt modelId="{EF3C91C9-6547-4DF0-807B-227D748C611B}" type="sibTrans" cxnId="{C9102404-35FD-4D07-B972-7832C28AC8FF}">
      <dgm:prSet/>
      <dgm:spPr/>
      <dgm:t>
        <a:bodyPr/>
        <a:lstStyle/>
        <a:p>
          <a:endParaRPr lang="en-US"/>
        </a:p>
      </dgm:t>
    </dgm:pt>
    <dgm:pt modelId="{5A514C99-5D05-435B-8E3F-A69FBA5528FB}">
      <dgm:prSet/>
      <dgm:spPr/>
      <dgm:t>
        <a:bodyPr/>
        <a:lstStyle/>
        <a:p>
          <a:r>
            <a:rPr lang="en-US" dirty="0"/>
            <a:t>Class attendance and participation </a:t>
          </a:r>
        </a:p>
      </dgm:t>
    </dgm:pt>
    <dgm:pt modelId="{6C980442-C103-49A2-A4EF-65D9F9AC1F7F}" type="parTrans" cxnId="{8876326A-8C5B-4D39-A63B-67BDC44F7F2A}">
      <dgm:prSet/>
      <dgm:spPr/>
      <dgm:t>
        <a:bodyPr/>
        <a:lstStyle/>
        <a:p>
          <a:endParaRPr lang="en-US"/>
        </a:p>
      </dgm:t>
    </dgm:pt>
    <dgm:pt modelId="{4ED35CD2-DBA2-4958-BC89-9ACA5B297060}" type="sibTrans" cxnId="{8876326A-8C5B-4D39-A63B-67BDC44F7F2A}">
      <dgm:prSet/>
      <dgm:spPr/>
      <dgm:t>
        <a:bodyPr/>
        <a:lstStyle/>
        <a:p>
          <a:endParaRPr lang="en-US"/>
        </a:p>
      </dgm:t>
    </dgm:pt>
    <dgm:pt modelId="{35D182C9-1DB2-4640-974B-6F3572983399}">
      <dgm:prSet/>
      <dgm:spPr/>
      <dgm:t>
        <a:bodyPr/>
        <a:lstStyle/>
        <a:p>
          <a:r>
            <a:rPr lang="en-US"/>
            <a:t>“During the last week did you come you attend class and participate?” 0-100</a:t>
          </a:r>
        </a:p>
      </dgm:t>
    </dgm:pt>
    <dgm:pt modelId="{0B273710-6500-459A-818B-3308F8A117EC}" type="parTrans" cxnId="{E2CAACB1-146F-4359-9B26-D933E87AF53D}">
      <dgm:prSet/>
      <dgm:spPr/>
      <dgm:t>
        <a:bodyPr/>
        <a:lstStyle/>
        <a:p>
          <a:endParaRPr lang="en-US"/>
        </a:p>
      </dgm:t>
    </dgm:pt>
    <dgm:pt modelId="{F0E8CE93-EEFB-41EE-B7A0-4D7DDF750D58}" type="sibTrans" cxnId="{E2CAACB1-146F-4359-9B26-D933E87AF53D}">
      <dgm:prSet/>
      <dgm:spPr/>
      <dgm:t>
        <a:bodyPr/>
        <a:lstStyle/>
        <a:p>
          <a:endParaRPr lang="en-US"/>
        </a:p>
      </dgm:t>
    </dgm:pt>
    <dgm:pt modelId="{B63C9581-5B15-47D0-92B3-FBE010E7173E}" type="pres">
      <dgm:prSet presAssocID="{04471639-235A-40B4-BB21-B541A0522392}" presName="Name0" presStyleCnt="0">
        <dgm:presLayoutVars>
          <dgm:dir/>
          <dgm:animLvl val="lvl"/>
          <dgm:resizeHandles val="exact"/>
        </dgm:presLayoutVars>
      </dgm:prSet>
      <dgm:spPr/>
    </dgm:pt>
    <dgm:pt modelId="{071007AF-7FE1-428C-A61B-D6E14F3D1578}" type="pres">
      <dgm:prSet presAssocID="{B95ECE17-8E3E-4E6F-9BFA-CC5C66FF6A46}" presName="linNode" presStyleCnt="0"/>
      <dgm:spPr/>
    </dgm:pt>
    <dgm:pt modelId="{71F16ED9-4AD0-4EBA-8BE4-614D72493295}" type="pres">
      <dgm:prSet presAssocID="{B95ECE17-8E3E-4E6F-9BFA-CC5C66FF6A4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3F08156-DB90-4AC6-85B1-B30DA9657CF5}" type="pres">
      <dgm:prSet presAssocID="{B95ECE17-8E3E-4E6F-9BFA-CC5C66FF6A46}" presName="descendantText" presStyleLbl="alignAccFollowNode1" presStyleIdx="0" presStyleCnt="2">
        <dgm:presLayoutVars>
          <dgm:bulletEnabled val="1"/>
        </dgm:presLayoutVars>
      </dgm:prSet>
      <dgm:spPr/>
    </dgm:pt>
    <dgm:pt modelId="{951E4DF8-DB92-400A-A0AC-0F94F270A7F8}" type="pres">
      <dgm:prSet presAssocID="{C9A0CAE5-D8D0-444A-A707-0982146C9605}" presName="sp" presStyleCnt="0"/>
      <dgm:spPr/>
    </dgm:pt>
    <dgm:pt modelId="{5AFFD2E7-9DE7-4D6A-A70C-98515896C834}" type="pres">
      <dgm:prSet presAssocID="{5A514C99-5D05-435B-8E3F-A69FBA5528FB}" presName="linNode" presStyleCnt="0"/>
      <dgm:spPr/>
    </dgm:pt>
    <dgm:pt modelId="{EFA9B427-F442-4017-A186-61DF9BD8BA15}" type="pres">
      <dgm:prSet presAssocID="{5A514C99-5D05-435B-8E3F-A69FBA5528F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1FD075D-BC02-4221-AA80-F8DBE695A1CE}" type="pres">
      <dgm:prSet presAssocID="{5A514C99-5D05-435B-8E3F-A69FBA5528F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9102404-35FD-4D07-B972-7832C28AC8FF}" srcId="{B95ECE17-8E3E-4E6F-9BFA-CC5C66FF6A46}" destId="{C137580F-525B-436E-96B6-109453D20E75}" srcOrd="0" destOrd="0" parTransId="{E5CACA41-096E-47D8-93A9-A1DE61736F54}" sibTransId="{EF3C91C9-6547-4DF0-807B-227D748C611B}"/>
    <dgm:cxn modelId="{45EA940A-E169-49C2-A98F-7A8129C449E1}" type="presOf" srcId="{B95ECE17-8E3E-4E6F-9BFA-CC5C66FF6A46}" destId="{71F16ED9-4AD0-4EBA-8BE4-614D72493295}" srcOrd="0" destOrd="0" presId="urn:microsoft.com/office/officeart/2005/8/layout/vList5"/>
    <dgm:cxn modelId="{61333E19-FE01-40B2-A85B-FD987F5EC0E1}" srcId="{04471639-235A-40B4-BB21-B541A0522392}" destId="{B95ECE17-8E3E-4E6F-9BFA-CC5C66FF6A46}" srcOrd="0" destOrd="0" parTransId="{4F0D617F-1AB3-4374-A708-D07EA5A48A40}" sibTransId="{C9A0CAE5-D8D0-444A-A707-0982146C9605}"/>
    <dgm:cxn modelId="{714E7537-9D8F-4324-853E-05BA3BFE8290}" type="presOf" srcId="{5A514C99-5D05-435B-8E3F-A69FBA5528FB}" destId="{EFA9B427-F442-4017-A186-61DF9BD8BA15}" srcOrd="0" destOrd="0" presId="urn:microsoft.com/office/officeart/2005/8/layout/vList5"/>
    <dgm:cxn modelId="{8B8D115C-F57D-4E91-8E95-2EAC646E880D}" type="presOf" srcId="{04471639-235A-40B4-BB21-B541A0522392}" destId="{B63C9581-5B15-47D0-92B3-FBE010E7173E}" srcOrd="0" destOrd="0" presId="urn:microsoft.com/office/officeart/2005/8/layout/vList5"/>
    <dgm:cxn modelId="{8876326A-8C5B-4D39-A63B-67BDC44F7F2A}" srcId="{04471639-235A-40B4-BB21-B541A0522392}" destId="{5A514C99-5D05-435B-8E3F-A69FBA5528FB}" srcOrd="1" destOrd="0" parTransId="{6C980442-C103-49A2-A4EF-65D9F9AC1F7F}" sibTransId="{4ED35CD2-DBA2-4958-BC89-9ACA5B297060}"/>
    <dgm:cxn modelId="{1D670D89-FFB2-4399-8564-2257C616D55E}" type="presOf" srcId="{C137580F-525B-436E-96B6-109453D20E75}" destId="{73F08156-DB90-4AC6-85B1-B30DA9657CF5}" srcOrd="0" destOrd="0" presId="urn:microsoft.com/office/officeart/2005/8/layout/vList5"/>
    <dgm:cxn modelId="{E2CAACB1-146F-4359-9B26-D933E87AF53D}" srcId="{5A514C99-5D05-435B-8E3F-A69FBA5528FB}" destId="{35D182C9-1DB2-4640-974B-6F3572983399}" srcOrd="0" destOrd="0" parTransId="{0B273710-6500-459A-818B-3308F8A117EC}" sibTransId="{F0E8CE93-EEFB-41EE-B7A0-4D7DDF750D58}"/>
    <dgm:cxn modelId="{F5FC72BE-8270-442E-88F0-3B25E34FBF90}" type="presOf" srcId="{35D182C9-1DB2-4640-974B-6F3572983399}" destId="{91FD075D-BC02-4221-AA80-F8DBE695A1CE}" srcOrd="0" destOrd="0" presId="urn:microsoft.com/office/officeart/2005/8/layout/vList5"/>
    <dgm:cxn modelId="{4E7DB4B3-6A31-41F5-A38B-7B5607D64FB4}" type="presParOf" srcId="{B63C9581-5B15-47D0-92B3-FBE010E7173E}" destId="{071007AF-7FE1-428C-A61B-D6E14F3D1578}" srcOrd="0" destOrd="0" presId="urn:microsoft.com/office/officeart/2005/8/layout/vList5"/>
    <dgm:cxn modelId="{4E210A67-2159-448A-AC5D-28A409D10895}" type="presParOf" srcId="{071007AF-7FE1-428C-A61B-D6E14F3D1578}" destId="{71F16ED9-4AD0-4EBA-8BE4-614D72493295}" srcOrd="0" destOrd="0" presId="urn:microsoft.com/office/officeart/2005/8/layout/vList5"/>
    <dgm:cxn modelId="{A7383DE1-9818-4537-BC87-4884ABA934ED}" type="presParOf" srcId="{071007AF-7FE1-428C-A61B-D6E14F3D1578}" destId="{73F08156-DB90-4AC6-85B1-B30DA9657CF5}" srcOrd="1" destOrd="0" presId="urn:microsoft.com/office/officeart/2005/8/layout/vList5"/>
    <dgm:cxn modelId="{0037D7CA-D206-47CF-8402-9C1A7F3CE999}" type="presParOf" srcId="{B63C9581-5B15-47D0-92B3-FBE010E7173E}" destId="{951E4DF8-DB92-400A-A0AC-0F94F270A7F8}" srcOrd="1" destOrd="0" presId="urn:microsoft.com/office/officeart/2005/8/layout/vList5"/>
    <dgm:cxn modelId="{12471D7D-C8E2-464F-871C-5A4B63F53B5A}" type="presParOf" srcId="{B63C9581-5B15-47D0-92B3-FBE010E7173E}" destId="{5AFFD2E7-9DE7-4D6A-A70C-98515896C834}" srcOrd="2" destOrd="0" presId="urn:microsoft.com/office/officeart/2005/8/layout/vList5"/>
    <dgm:cxn modelId="{0AB24A86-C3CF-4292-B57B-370CF0DCCCEF}" type="presParOf" srcId="{5AFFD2E7-9DE7-4D6A-A70C-98515896C834}" destId="{EFA9B427-F442-4017-A186-61DF9BD8BA15}" srcOrd="0" destOrd="0" presId="urn:microsoft.com/office/officeart/2005/8/layout/vList5"/>
    <dgm:cxn modelId="{BB0F5341-7286-4915-96B0-1EF65610A5B6}" type="presParOf" srcId="{5AFFD2E7-9DE7-4D6A-A70C-98515896C834}" destId="{91FD075D-BC02-4221-AA80-F8DBE695A1C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961ED6-F8A0-4295-8105-973BF9D0CC6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F6CA03-7895-4D43-A0DD-6A4D0BDA8FFA}">
      <dgm:prSet/>
      <dgm:spPr/>
      <dgm:t>
        <a:bodyPr/>
        <a:lstStyle/>
        <a:p>
          <a:r>
            <a:rPr lang="en-US"/>
            <a:t>Review progress with team</a:t>
          </a:r>
        </a:p>
      </dgm:t>
    </dgm:pt>
    <dgm:pt modelId="{DBC62990-AAB3-460A-85EB-42E3C23D23BA}" type="parTrans" cxnId="{F746BB5A-0356-4FE7-A9A3-781D57214C85}">
      <dgm:prSet/>
      <dgm:spPr/>
      <dgm:t>
        <a:bodyPr/>
        <a:lstStyle/>
        <a:p>
          <a:endParaRPr lang="en-US"/>
        </a:p>
      </dgm:t>
    </dgm:pt>
    <dgm:pt modelId="{71830921-E858-4FB6-A487-0F1D2E370709}" type="sibTrans" cxnId="{F746BB5A-0356-4FE7-A9A3-781D57214C85}">
      <dgm:prSet/>
      <dgm:spPr/>
      <dgm:t>
        <a:bodyPr/>
        <a:lstStyle/>
        <a:p>
          <a:endParaRPr lang="en-US"/>
        </a:p>
      </dgm:t>
    </dgm:pt>
    <dgm:pt modelId="{F0FF7B6C-FD4D-432A-9B2A-5C52A0C634B9}">
      <dgm:prSet/>
      <dgm:spPr/>
      <dgm:t>
        <a:bodyPr/>
        <a:lstStyle/>
        <a:p>
          <a:r>
            <a:rPr lang="en-US"/>
            <a:t>Use a virtual Kanban board</a:t>
          </a:r>
        </a:p>
      </dgm:t>
    </dgm:pt>
    <dgm:pt modelId="{BD581361-2521-41F0-8BB1-28D0AA208B0A}" type="parTrans" cxnId="{1491DD99-D4CE-401E-8C39-B6411E81F140}">
      <dgm:prSet/>
      <dgm:spPr/>
      <dgm:t>
        <a:bodyPr/>
        <a:lstStyle/>
        <a:p>
          <a:endParaRPr lang="en-US"/>
        </a:p>
      </dgm:t>
    </dgm:pt>
    <dgm:pt modelId="{15B19F7C-24B2-459E-9C04-D17F9A08E092}" type="sibTrans" cxnId="{1491DD99-D4CE-401E-8C39-B6411E81F140}">
      <dgm:prSet/>
      <dgm:spPr/>
      <dgm:t>
        <a:bodyPr/>
        <a:lstStyle/>
        <a:p>
          <a:endParaRPr lang="en-US"/>
        </a:p>
      </dgm:t>
    </dgm:pt>
    <dgm:pt modelId="{B90FE320-6C8E-48AC-8145-0FAB9BFF7436}">
      <dgm:prSet/>
      <dgm:spPr/>
      <dgm:t>
        <a:bodyPr/>
        <a:lstStyle/>
        <a:p>
          <a:r>
            <a:rPr lang="en-US"/>
            <a:t>Ask/answer questions</a:t>
          </a:r>
        </a:p>
      </dgm:t>
    </dgm:pt>
    <dgm:pt modelId="{12C70999-96ED-4476-BD3E-0C344E8A5633}" type="parTrans" cxnId="{45FB9014-0263-45DB-8B6E-80904B4FC419}">
      <dgm:prSet/>
      <dgm:spPr/>
      <dgm:t>
        <a:bodyPr/>
        <a:lstStyle/>
        <a:p>
          <a:endParaRPr lang="en-US"/>
        </a:p>
      </dgm:t>
    </dgm:pt>
    <dgm:pt modelId="{1CCEC248-2278-4958-810C-38E7B8580945}" type="sibTrans" cxnId="{45FB9014-0263-45DB-8B6E-80904B4FC419}">
      <dgm:prSet/>
      <dgm:spPr/>
      <dgm:t>
        <a:bodyPr/>
        <a:lstStyle/>
        <a:p>
          <a:endParaRPr lang="en-US"/>
        </a:p>
      </dgm:t>
    </dgm:pt>
    <dgm:pt modelId="{BCCD7FA7-16E1-4040-909C-BC639377F004}">
      <dgm:prSet/>
      <dgm:spPr/>
      <dgm:t>
        <a:bodyPr/>
        <a:lstStyle/>
        <a:p>
          <a:r>
            <a:rPr lang="en-US"/>
            <a:t>Review progress with professor</a:t>
          </a:r>
        </a:p>
      </dgm:t>
    </dgm:pt>
    <dgm:pt modelId="{837DDBC7-F234-43DF-B05A-D4792B85E1F7}" type="parTrans" cxnId="{B71D0A2C-86FE-48F9-A907-5BF4650D3053}">
      <dgm:prSet/>
      <dgm:spPr/>
      <dgm:t>
        <a:bodyPr/>
        <a:lstStyle/>
        <a:p>
          <a:endParaRPr lang="en-US"/>
        </a:p>
      </dgm:t>
    </dgm:pt>
    <dgm:pt modelId="{B295A43F-C102-49F3-A501-6C78D40C02C6}" type="sibTrans" cxnId="{B71D0A2C-86FE-48F9-A907-5BF4650D3053}">
      <dgm:prSet/>
      <dgm:spPr/>
      <dgm:t>
        <a:bodyPr/>
        <a:lstStyle/>
        <a:p>
          <a:endParaRPr lang="en-US"/>
        </a:p>
      </dgm:t>
    </dgm:pt>
    <dgm:pt modelId="{2192C340-BF69-4011-92FD-83B1A4B9FD04}">
      <dgm:prSet/>
      <dgm:spPr/>
      <dgm:t>
        <a:bodyPr/>
        <a:lstStyle/>
        <a:p>
          <a:r>
            <a:rPr lang="en-US"/>
            <a:t>~ Every other week</a:t>
          </a:r>
        </a:p>
      </dgm:t>
    </dgm:pt>
    <dgm:pt modelId="{56523776-6186-433A-A7B9-811D04C36941}" type="parTrans" cxnId="{2711E955-D614-45C0-A3BD-67BC3D74F1C7}">
      <dgm:prSet/>
      <dgm:spPr/>
      <dgm:t>
        <a:bodyPr/>
        <a:lstStyle/>
        <a:p>
          <a:endParaRPr lang="en-US"/>
        </a:p>
      </dgm:t>
    </dgm:pt>
    <dgm:pt modelId="{49934CF7-B8F7-4B27-97B4-DFCBE8E0D6B7}" type="sibTrans" cxnId="{2711E955-D614-45C0-A3BD-67BC3D74F1C7}">
      <dgm:prSet/>
      <dgm:spPr/>
      <dgm:t>
        <a:bodyPr/>
        <a:lstStyle/>
        <a:p>
          <a:endParaRPr lang="en-US"/>
        </a:p>
      </dgm:t>
    </dgm:pt>
    <dgm:pt modelId="{D96CE430-91A0-41F4-A50D-91069118ACE1}" type="pres">
      <dgm:prSet presAssocID="{13961ED6-F8A0-4295-8105-973BF9D0CC62}" presName="Name0" presStyleCnt="0">
        <dgm:presLayoutVars>
          <dgm:dir/>
          <dgm:animLvl val="lvl"/>
          <dgm:resizeHandles val="exact"/>
        </dgm:presLayoutVars>
      </dgm:prSet>
      <dgm:spPr/>
    </dgm:pt>
    <dgm:pt modelId="{2BF1C38A-3E03-487F-8C6D-F1388F81D3EB}" type="pres">
      <dgm:prSet presAssocID="{45F6CA03-7895-4D43-A0DD-6A4D0BDA8FFA}" presName="linNode" presStyleCnt="0"/>
      <dgm:spPr/>
    </dgm:pt>
    <dgm:pt modelId="{81AC1C44-E44A-4986-B76C-4868591FF13B}" type="pres">
      <dgm:prSet presAssocID="{45F6CA03-7895-4D43-A0DD-6A4D0BDA8FF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096264F-B5AE-43A0-B2B0-43E692DF7809}" type="pres">
      <dgm:prSet presAssocID="{45F6CA03-7895-4D43-A0DD-6A4D0BDA8FFA}" presName="descendantText" presStyleLbl="alignAccFollowNode1" presStyleIdx="0" presStyleCnt="2">
        <dgm:presLayoutVars>
          <dgm:bulletEnabled val="1"/>
        </dgm:presLayoutVars>
      </dgm:prSet>
      <dgm:spPr/>
    </dgm:pt>
    <dgm:pt modelId="{FF3DB990-9298-40E5-85FE-1C70DA3C37DB}" type="pres">
      <dgm:prSet presAssocID="{71830921-E858-4FB6-A487-0F1D2E370709}" presName="sp" presStyleCnt="0"/>
      <dgm:spPr/>
    </dgm:pt>
    <dgm:pt modelId="{5FDDCED1-6D48-4C63-90E0-714048541C4F}" type="pres">
      <dgm:prSet presAssocID="{BCCD7FA7-16E1-4040-909C-BC639377F004}" presName="linNode" presStyleCnt="0"/>
      <dgm:spPr/>
    </dgm:pt>
    <dgm:pt modelId="{77C9E9BB-EB9C-4307-9CC6-FA60543C281C}" type="pres">
      <dgm:prSet presAssocID="{BCCD7FA7-16E1-4040-909C-BC639377F004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435631C-61C5-4532-9C21-803F1F968835}" type="pres">
      <dgm:prSet presAssocID="{BCCD7FA7-16E1-4040-909C-BC639377F004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A4AC307-3AD7-4C0A-B23C-7DEBA29F3D00}" type="presOf" srcId="{13961ED6-F8A0-4295-8105-973BF9D0CC62}" destId="{D96CE430-91A0-41F4-A50D-91069118ACE1}" srcOrd="0" destOrd="0" presId="urn:microsoft.com/office/officeart/2005/8/layout/vList5"/>
    <dgm:cxn modelId="{45FB9014-0263-45DB-8B6E-80904B4FC419}" srcId="{45F6CA03-7895-4D43-A0DD-6A4D0BDA8FFA}" destId="{B90FE320-6C8E-48AC-8145-0FAB9BFF7436}" srcOrd="1" destOrd="0" parTransId="{12C70999-96ED-4476-BD3E-0C344E8A5633}" sibTransId="{1CCEC248-2278-4958-810C-38E7B8580945}"/>
    <dgm:cxn modelId="{B71D0A2C-86FE-48F9-A907-5BF4650D3053}" srcId="{13961ED6-F8A0-4295-8105-973BF9D0CC62}" destId="{BCCD7FA7-16E1-4040-909C-BC639377F004}" srcOrd="1" destOrd="0" parTransId="{837DDBC7-F234-43DF-B05A-D4792B85E1F7}" sibTransId="{B295A43F-C102-49F3-A501-6C78D40C02C6}"/>
    <dgm:cxn modelId="{E61DB23A-FB5B-4AE9-B3C2-5223DADCDE02}" type="presOf" srcId="{F0FF7B6C-FD4D-432A-9B2A-5C52A0C634B9}" destId="{A096264F-B5AE-43A0-B2B0-43E692DF7809}" srcOrd="0" destOrd="0" presId="urn:microsoft.com/office/officeart/2005/8/layout/vList5"/>
    <dgm:cxn modelId="{2711E955-D614-45C0-A3BD-67BC3D74F1C7}" srcId="{BCCD7FA7-16E1-4040-909C-BC639377F004}" destId="{2192C340-BF69-4011-92FD-83B1A4B9FD04}" srcOrd="0" destOrd="0" parTransId="{56523776-6186-433A-A7B9-811D04C36941}" sibTransId="{49934CF7-B8F7-4B27-97B4-DFCBE8E0D6B7}"/>
    <dgm:cxn modelId="{F746BB5A-0356-4FE7-A9A3-781D57214C85}" srcId="{13961ED6-F8A0-4295-8105-973BF9D0CC62}" destId="{45F6CA03-7895-4D43-A0DD-6A4D0BDA8FFA}" srcOrd="0" destOrd="0" parTransId="{DBC62990-AAB3-460A-85EB-42E3C23D23BA}" sibTransId="{71830921-E858-4FB6-A487-0F1D2E370709}"/>
    <dgm:cxn modelId="{1491DD99-D4CE-401E-8C39-B6411E81F140}" srcId="{45F6CA03-7895-4D43-A0DD-6A4D0BDA8FFA}" destId="{F0FF7B6C-FD4D-432A-9B2A-5C52A0C634B9}" srcOrd="0" destOrd="0" parTransId="{BD581361-2521-41F0-8BB1-28D0AA208B0A}" sibTransId="{15B19F7C-24B2-459E-9C04-D17F9A08E092}"/>
    <dgm:cxn modelId="{FE722D9D-0303-4A66-B6BD-358A30D4086E}" type="presOf" srcId="{BCCD7FA7-16E1-4040-909C-BC639377F004}" destId="{77C9E9BB-EB9C-4307-9CC6-FA60543C281C}" srcOrd="0" destOrd="0" presId="urn:microsoft.com/office/officeart/2005/8/layout/vList5"/>
    <dgm:cxn modelId="{283C1DC3-0A41-451A-865A-E08767375196}" type="presOf" srcId="{B90FE320-6C8E-48AC-8145-0FAB9BFF7436}" destId="{A096264F-B5AE-43A0-B2B0-43E692DF7809}" srcOrd="0" destOrd="1" presId="urn:microsoft.com/office/officeart/2005/8/layout/vList5"/>
    <dgm:cxn modelId="{5946B3C6-EA50-4F6D-8C1D-444208F584E9}" type="presOf" srcId="{2192C340-BF69-4011-92FD-83B1A4B9FD04}" destId="{C435631C-61C5-4532-9C21-803F1F968835}" srcOrd="0" destOrd="0" presId="urn:microsoft.com/office/officeart/2005/8/layout/vList5"/>
    <dgm:cxn modelId="{B6BB66F2-A2CE-4F71-842B-D59FEA3E071D}" type="presOf" srcId="{45F6CA03-7895-4D43-A0DD-6A4D0BDA8FFA}" destId="{81AC1C44-E44A-4986-B76C-4868591FF13B}" srcOrd="0" destOrd="0" presId="urn:microsoft.com/office/officeart/2005/8/layout/vList5"/>
    <dgm:cxn modelId="{5F98271E-5517-476A-B446-2B1009E0558B}" type="presParOf" srcId="{D96CE430-91A0-41F4-A50D-91069118ACE1}" destId="{2BF1C38A-3E03-487F-8C6D-F1388F81D3EB}" srcOrd="0" destOrd="0" presId="urn:microsoft.com/office/officeart/2005/8/layout/vList5"/>
    <dgm:cxn modelId="{6528C421-DA94-48F0-8511-63A8E2406277}" type="presParOf" srcId="{2BF1C38A-3E03-487F-8C6D-F1388F81D3EB}" destId="{81AC1C44-E44A-4986-B76C-4868591FF13B}" srcOrd="0" destOrd="0" presId="urn:microsoft.com/office/officeart/2005/8/layout/vList5"/>
    <dgm:cxn modelId="{1CD1C11A-1FB2-46A5-AAC7-19476CDDB559}" type="presParOf" srcId="{2BF1C38A-3E03-487F-8C6D-F1388F81D3EB}" destId="{A096264F-B5AE-43A0-B2B0-43E692DF7809}" srcOrd="1" destOrd="0" presId="urn:microsoft.com/office/officeart/2005/8/layout/vList5"/>
    <dgm:cxn modelId="{03AB97FF-CA12-49AC-9368-7A961D01C59D}" type="presParOf" srcId="{D96CE430-91A0-41F4-A50D-91069118ACE1}" destId="{FF3DB990-9298-40E5-85FE-1C70DA3C37DB}" srcOrd="1" destOrd="0" presId="urn:microsoft.com/office/officeart/2005/8/layout/vList5"/>
    <dgm:cxn modelId="{EA478CAC-554D-44FB-8048-D9568F81F7B0}" type="presParOf" srcId="{D96CE430-91A0-41F4-A50D-91069118ACE1}" destId="{5FDDCED1-6D48-4C63-90E0-714048541C4F}" srcOrd="2" destOrd="0" presId="urn:microsoft.com/office/officeart/2005/8/layout/vList5"/>
    <dgm:cxn modelId="{95B1772C-AC2B-411F-B6DC-7678ED19E7AA}" type="presParOf" srcId="{5FDDCED1-6D48-4C63-90E0-714048541C4F}" destId="{77C9E9BB-EB9C-4307-9CC6-FA60543C281C}" srcOrd="0" destOrd="0" presId="urn:microsoft.com/office/officeart/2005/8/layout/vList5"/>
    <dgm:cxn modelId="{CCD00339-2143-4CB9-A1B6-64C247503DEC}" type="presParOf" srcId="{5FDDCED1-6D48-4C63-90E0-714048541C4F}" destId="{C435631C-61C5-4532-9C21-803F1F9688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A7AE28-E59F-4AEF-9E81-DC460287FC3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13C2C0-3C71-4D86-8E10-6698FD91F4E7}">
      <dgm:prSet/>
      <dgm:spPr/>
      <dgm:t>
        <a:bodyPr/>
        <a:lstStyle/>
        <a:p>
          <a:r>
            <a:rPr lang="en-US"/>
            <a:t>Bring your project to class</a:t>
          </a:r>
        </a:p>
      </dgm:t>
    </dgm:pt>
    <dgm:pt modelId="{9F29036E-9654-40A9-A8F6-F318CB7BF56A}" type="parTrans" cxnId="{123A7A4A-10FC-4062-827B-694E1339B35F}">
      <dgm:prSet/>
      <dgm:spPr/>
      <dgm:t>
        <a:bodyPr/>
        <a:lstStyle/>
        <a:p>
          <a:endParaRPr lang="en-US"/>
        </a:p>
      </dgm:t>
    </dgm:pt>
    <dgm:pt modelId="{724F037A-7F78-41A1-A313-F6AFEE6B2C98}" type="sibTrans" cxnId="{123A7A4A-10FC-4062-827B-694E1339B35F}">
      <dgm:prSet/>
      <dgm:spPr/>
      <dgm:t>
        <a:bodyPr/>
        <a:lstStyle/>
        <a:p>
          <a:endParaRPr lang="en-US"/>
        </a:p>
      </dgm:t>
    </dgm:pt>
    <dgm:pt modelId="{57E0DDCF-A93F-455C-910F-4794787F43A8}">
      <dgm:prSet/>
      <dgm:spPr/>
      <dgm:t>
        <a:bodyPr/>
        <a:lstStyle/>
        <a:p>
          <a:r>
            <a:rPr lang="en-US"/>
            <a:t>Work on your project after self assessment and scrum</a:t>
          </a:r>
        </a:p>
      </dgm:t>
    </dgm:pt>
    <dgm:pt modelId="{3FB03360-0C7F-498A-B2C7-6AE191DA7E5D}" type="parTrans" cxnId="{0052D770-81C1-4BB4-9701-0D98E81E6B01}">
      <dgm:prSet/>
      <dgm:spPr/>
      <dgm:t>
        <a:bodyPr/>
        <a:lstStyle/>
        <a:p>
          <a:endParaRPr lang="en-US"/>
        </a:p>
      </dgm:t>
    </dgm:pt>
    <dgm:pt modelId="{5691C0E0-864A-4BB4-ADA1-BD214DCD9F09}" type="sibTrans" cxnId="{0052D770-81C1-4BB4-9701-0D98E81E6B01}">
      <dgm:prSet/>
      <dgm:spPr/>
      <dgm:t>
        <a:bodyPr/>
        <a:lstStyle/>
        <a:p>
          <a:endParaRPr lang="en-US"/>
        </a:p>
      </dgm:t>
    </dgm:pt>
    <dgm:pt modelId="{84AD0498-FF03-44B5-8570-F0ECA10E3F12}">
      <dgm:prSet/>
      <dgm:spPr/>
      <dgm:t>
        <a:bodyPr/>
        <a:lstStyle/>
        <a:p>
          <a:r>
            <a:rPr lang="en-US" dirty="0"/>
            <a:t>Professor may interrupt the class to review common questions</a:t>
          </a:r>
        </a:p>
      </dgm:t>
    </dgm:pt>
    <dgm:pt modelId="{9089D6AA-8909-48F1-AB24-17A4FA966A70}" type="parTrans" cxnId="{6C775B5E-E714-4F06-9741-5FCB02A13EC3}">
      <dgm:prSet/>
      <dgm:spPr/>
      <dgm:t>
        <a:bodyPr/>
        <a:lstStyle/>
        <a:p>
          <a:endParaRPr lang="en-US"/>
        </a:p>
      </dgm:t>
    </dgm:pt>
    <dgm:pt modelId="{680AB5FD-B9F9-4FF5-BA0A-B6EDB239D3E5}" type="sibTrans" cxnId="{6C775B5E-E714-4F06-9741-5FCB02A13EC3}">
      <dgm:prSet/>
      <dgm:spPr/>
      <dgm:t>
        <a:bodyPr/>
        <a:lstStyle/>
        <a:p>
          <a:endParaRPr lang="en-US"/>
        </a:p>
      </dgm:t>
    </dgm:pt>
    <dgm:pt modelId="{4D280359-7877-474F-9061-6C6C4A8D9A6E}" type="pres">
      <dgm:prSet presAssocID="{F2A7AE28-E59F-4AEF-9E81-DC460287FC39}" presName="Name0" presStyleCnt="0">
        <dgm:presLayoutVars>
          <dgm:dir/>
          <dgm:animLvl val="lvl"/>
          <dgm:resizeHandles val="exact"/>
        </dgm:presLayoutVars>
      </dgm:prSet>
      <dgm:spPr/>
    </dgm:pt>
    <dgm:pt modelId="{AA53CC57-6837-439D-997D-6ECE16E71BC8}" type="pres">
      <dgm:prSet presAssocID="{2413C2C0-3C71-4D86-8E10-6698FD91F4E7}" presName="linNode" presStyleCnt="0"/>
      <dgm:spPr/>
    </dgm:pt>
    <dgm:pt modelId="{B4B142B7-273E-4564-8C0F-0F672610EA87}" type="pres">
      <dgm:prSet presAssocID="{2413C2C0-3C71-4D86-8E10-6698FD91F4E7}" presName="parentText" presStyleLbl="node1" presStyleIdx="0" presStyleCnt="3" custLinFactNeighborX="-90008">
        <dgm:presLayoutVars>
          <dgm:chMax val="1"/>
          <dgm:bulletEnabled val="1"/>
        </dgm:presLayoutVars>
      </dgm:prSet>
      <dgm:spPr/>
    </dgm:pt>
    <dgm:pt modelId="{09F00320-D5B8-4E17-BA3C-59788FC66001}" type="pres">
      <dgm:prSet presAssocID="{724F037A-7F78-41A1-A313-F6AFEE6B2C98}" presName="sp" presStyleCnt="0"/>
      <dgm:spPr/>
    </dgm:pt>
    <dgm:pt modelId="{330C6FB6-4484-4593-B053-AEE74B7B5C95}" type="pres">
      <dgm:prSet presAssocID="{57E0DDCF-A93F-455C-910F-4794787F43A8}" presName="linNode" presStyleCnt="0"/>
      <dgm:spPr/>
    </dgm:pt>
    <dgm:pt modelId="{C1B2E248-E2D8-484A-9B19-F0914118B969}" type="pres">
      <dgm:prSet presAssocID="{57E0DDCF-A93F-455C-910F-4794787F43A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245D4E9-A8FF-49CF-84FC-B7C745AF6063}" type="pres">
      <dgm:prSet presAssocID="{5691C0E0-864A-4BB4-ADA1-BD214DCD9F09}" presName="sp" presStyleCnt="0"/>
      <dgm:spPr/>
    </dgm:pt>
    <dgm:pt modelId="{CB05D8A1-C6AB-4B3C-8D47-0C42DA88C024}" type="pres">
      <dgm:prSet presAssocID="{84AD0498-FF03-44B5-8570-F0ECA10E3F12}" presName="linNode" presStyleCnt="0"/>
      <dgm:spPr/>
    </dgm:pt>
    <dgm:pt modelId="{80463899-AD57-4573-9253-131D5E699031}" type="pres">
      <dgm:prSet presAssocID="{84AD0498-FF03-44B5-8570-F0ECA10E3F12}" presName="parentText" presStyleLbl="node1" presStyleIdx="2" presStyleCnt="3" custLinFactNeighborX="88889">
        <dgm:presLayoutVars>
          <dgm:chMax val="1"/>
          <dgm:bulletEnabled val="1"/>
        </dgm:presLayoutVars>
      </dgm:prSet>
      <dgm:spPr/>
    </dgm:pt>
  </dgm:ptLst>
  <dgm:cxnLst>
    <dgm:cxn modelId="{0D221B18-3A0C-4A21-818D-B9328702EB6C}" type="presOf" srcId="{57E0DDCF-A93F-455C-910F-4794787F43A8}" destId="{C1B2E248-E2D8-484A-9B19-F0914118B969}" srcOrd="0" destOrd="0" presId="urn:microsoft.com/office/officeart/2005/8/layout/vList5"/>
    <dgm:cxn modelId="{2AEBFC19-6F0F-4C3A-9BCD-EF10F3E2AD19}" type="presOf" srcId="{F2A7AE28-E59F-4AEF-9E81-DC460287FC39}" destId="{4D280359-7877-474F-9061-6C6C4A8D9A6E}" srcOrd="0" destOrd="0" presId="urn:microsoft.com/office/officeart/2005/8/layout/vList5"/>
    <dgm:cxn modelId="{21E8DC2F-1738-40E9-AB08-66B110D0591E}" type="presOf" srcId="{2413C2C0-3C71-4D86-8E10-6698FD91F4E7}" destId="{B4B142B7-273E-4564-8C0F-0F672610EA87}" srcOrd="0" destOrd="0" presId="urn:microsoft.com/office/officeart/2005/8/layout/vList5"/>
    <dgm:cxn modelId="{6C775B5E-E714-4F06-9741-5FCB02A13EC3}" srcId="{F2A7AE28-E59F-4AEF-9E81-DC460287FC39}" destId="{84AD0498-FF03-44B5-8570-F0ECA10E3F12}" srcOrd="2" destOrd="0" parTransId="{9089D6AA-8909-48F1-AB24-17A4FA966A70}" sibTransId="{680AB5FD-B9F9-4FF5-BA0A-B6EDB239D3E5}"/>
    <dgm:cxn modelId="{F6B33A44-C782-43F1-A0CA-F7430444D1D8}" type="presOf" srcId="{84AD0498-FF03-44B5-8570-F0ECA10E3F12}" destId="{80463899-AD57-4573-9253-131D5E699031}" srcOrd="0" destOrd="0" presId="urn:microsoft.com/office/officeart/2005/8/layout/vList5"/>
    <dgm:cxn modelId="{123A7A4A-10FC-4062-827B-694E1339B35F}" srcId="{F2A7AE28-E59F-4AEF-9E81-DC460287FC39}" destId="{2413C2C0-3C71-4D86-8E10-6698FD91F4E7}" srcOrd="0" destOrd="0" parTransId="{9F29036E-9654-40A9-A8F6-F318CB7BF56A}" sibTransId="{724F037A-7F78-41A1-A313-F6AFEE6B2C98}"/>
    <dgm:cxn modelId="{0052D770-81C1-4BB4-9701-0D98E81E6B01}" srcId="{F2A7AE28-E59F-4AEF-9E81-DC460287FC39}" destId="{57E0DDCF-A93F-455C-910F-4794787F43A8}" srcOrd="1" destOrd="0" parTransId="{3FB03360-0C7F-498A-B2C7-6AE191DA7E5D}" sibTransId="{5691C0E0-864A-4BB4-ADA1-BD214DCD9F09}"/>
    <dgm:cxn modelId="{1C173127-6EE7-4F6B-923D-DA62DC948AB5}" type="presParOf" srcId="{4D280359-7877-474F-9061-6C6C4A8D9A6E}" destId="{AA53CC57-6837-439D-997D-6ECE16E71BC8}" srcOrd="0" destOrd="0" presId="urn:microsoft.com/office/officeart/2005/8/layout/vList5"/>
    <dgm:cxn modelId="{50FB0699-5439-4A7E-97F6-401C98230A6E}" type="presParOf" srcId="{AA53CC57-6837-439D-997D-6ECE16E71BC8}" destId="{B4B142B7-273E-4564-8C0F-0F672610EA87}" srcOrd="0" destOrd="0" presId="urn:microsoft.com/office/officeart/2005/8/layout/vList5"/>
    <dgm:cxn modelId="{54DF0D18-C309-4A2D-9AF5-9755BF42838F}" type="presParOf" srcId="{4D280359-7877-474F-9061-6C6C4A8D9A6E}" destId="{09F00320-D5B8-4E17-BA3C-59788FC66001}" srcOrd="1" destOrd="0" presId="urn:microsoft.com/office/officeart/2005/8/layout/vList5"/>
    <dgm:cxn modelId="{2C4EF749-89D8-452D-94A8-FDBA69AC9D5D}" type="presParOf" srcId="{4D280359-7877-474F-9061-6C6C4A8D9A6E}" destId="{330C6FB6-4484-4593-B053-AEE74B7B5C95}" srcOrd="2" destOrd="0" presId="urn:microsoft.com/office/officeart/2005/8/layout/vList5"/>
    <dgm:cxn modelId="{0D223FBD-91B3-48CC-983F-005E9B08C04D}" type="presParOf" srcId="{330C6FB6-4484-4593-B053-AEE74B7B5C95}" destId="{C1B2E248-E2D8-484A-9B19-F0914118B969}" srcOrd="0" destOrd="0" presId="urn:microsoft.com/office/officeart/2005/8/layout/vList5"/>
    <dgm:cxn modelId="{5AE2B7A0-533A-4B3C-A5C3-33CAB58749F7}" type="presParOf" srcId="{4D280359-7877-474F-9061-6C6C4A8D9A6E}" destId="{0245D4E9-A8FF-49CF-84FC-B7C745AF6063}" srcOrd="3" destOrd="0" presId="urn:microsoft.com/office/officeart/2005/8/layout/vList5"/>
    <dgm:cxn modelId="{3201B561-827C-4BF9-A46D-50D2DD5F74B5}" type="presParOf" srcId="{4D280359-7877-474F-9061-6C6C4A8D9A6E}" destId="{CB05D8A1-C6AB-4B3C-8D47-0C42DA88C024}" srcOrd="4" destOrd="0" presId="urn:microsoft.com/office/officeart/2005/8/layout/vList5"/>
    <dgm:cxn modelId="{E0E0A133-1145-466C-ADD7-1F1CE7F33DE2}" type="presParOf" srcId="{CB05D8A1-C6AB-4B3C-8D47-0C42DA88C024}" destId="{80463899-AD57-4573-9253-131D5E69903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34CE6B-328D-4796-8508-AC4B953E9FC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655940-5AE9-4E2D-ACBD-4E7B65E6DC01}">
      <dgm:prSet/>
      <dgm:spPr/>
      <dgm:t>
        <a:bodyPr/>
        <a:lstStyle/>
        <a:p>
          <a:r>
            <a:rPr lang="en-US"/>
            <a:t>Professor reads your self assessment, considers review, and assigns a grade.</a:t>
          </a:r>
        </a:p>
      </dgm:t>
    </dgm:pt>
    <dgm:pt modelId="{947C9F40-4E24-4340-9E90-E79AAA55D949}" type="parTrans" cxnId="{9848F443-079B-4D9B-B65B-36FAB82E77A3}">
      <dgm:prSet/>
      <dgm:spPr/>
      <dgm:t>
        <a:bodyPr/>
        <a:lstStyle/>
        <a:p>
          <a:endParaRPr lang="en-US"/>
        </a:p>
      </dgm:t>
    </dgm:pt>
    <dgm:pt modelId="{54DAF6B3-CEEC-469F-B9B2-9B1A0FEB1A10}" type="sibTrans" cxnId="{9848F443-079B-4D9B-B65B-36FAB82E77A3}">
      <dgm:prSet/>
      <dgm:spPr/>
      <dgm:t>
        <a:bodyPr/>
        <a:lstStyle/>
        <a:p>
          <a:endParaRPr lang="en-US"/>
        </a:p>
      </dgm:t>
    </dgm:pt>
    <dgm:pt modelId="{FE0704F1-1A3A-4EEC-ABA8-EED57999D7A6}">
      <dgm:prSet/>
      <dgm:spPr/>
      <dgm:t>
        <a:bodyPr/>
        <a:lstStyle/>
        <a:p>
          <a:r>
            <a:rPr lang="en-US" dirty="0"/>
            <a:t>Grades open a dialog; it is not a final decision (at least for a week).</a:t>
          </a:r>
        </a:p>
      </dgm:t>
    </dgm:pt>
    <dgm:pt modelId="{BA3AFE84-B8AC-46D6-BB99-1A15F63D835F}" type="parTrans" cxnId="{3911DDCD-F0B8-419D-8C58-07D90482AF3C}">
      <dgm:prSet/>
      <dgm:spPr/>
      <dgm:t>
        <a:bodyPr/>
        <a:lstStyle/>
        <a:p>
          <a:endParaRPr lang="en-US"/>
        </a:p>
      </dgm:t>
    </dgm:pt>
    <dgm:pt modelId="{9C8338BD-AA37-4230-A752-1903E1C97922}" type="sibTrans" cxnId="{3911DDCD-F0B8-419D-8C58-07D90482AF3C}">
      <dgm:prSet/>
      <dgm:spPr/>
      <dgm:t>
        <a:bodyPr/>
        <a:lstStyle/>
        <a:p>
          <a:endParaRPr lang="en-US"/>
        </a:p>
      </dgm:t>
    </dgm:pt>
    <dgm:pt modelId="{59E1419E-2777-45E1-895D-2DB9E196AF3F}" type="pres">
      <dgm:prSet presAssocID="{3634CE6B-328D-4796-8508-AC4B953E9FC1}" presName="linear" presStyleCnt="0">
        <dgm:presLayoutVars>
          <dgm:animLvl val="lvl"/>
          <dgm:resizeHandles val="exact"/>
        </dgm:presLayoutVars>
      </dgm:prSet>
      <dgm:spPr/>
    </dgm:pt>
    <dgm:pt modelId="{28A89A25-9E73-4461-AFDC-088E870864A7}" type="pres">
      <dgm:prSet presAssocID="{F7655940-5AE9-4E2D-ACBD-4E7B65E6DC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382A1D-F0B0-4102-A558-1EDEA99E0E91}" type="pres">
      <dgm:prSet presAssocID="{54DAF6B3-CEEC-469F-B9B2-9B1A0FEB1A10}" presName="spacer" presStyleCnt="0"/>
      <dgm:spPr/>
    </dgm:pt>
    <dgm:pt modelId="{FDFC14C2-CCF4-4FD6-980F-301DE4B85532}" type="pres">
      <dgm:prSet presAssocID="{FE0704F1-1A3A-4EEC-ABA8-EED57999D7A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D637730-FB03-41CF-AFA9-05C37E185CB8}" type="presOf" srcId="{FE0704F1-1A3A-4EEC-ABA8-EED57999D7A6}" destId="{FDFC14C2-CCF4-4FD6-980F-301DE4B85532}" srcOrd="0" destOrd="0" presId="urn:microsoft.com/office/officeart/2005/8/layout/vList2"/>
    <dgm:cxn modelId="{DAE8DC5B-513F-4DAE-9357-9212E1921705}" type="presOf" srcId="{F7655940-5AE9-4E2D-ACBD-4E7B65E6DC01}" destId="{28A89A25-9E73-4461-AFDC-088E870864A7}" srcOrd="0" destOrd="0" presId="urn:microsoft.com/office/officeart/2005/8/layout/vList2"/>
    <dgm:cxn modelId="{9848F443-079B-4D9B-B65B-36FAB82E77A3}" srcId="{3634CE6B-328D-4796-8508-AC4B953E9FC1}" destId="{F7655940-5AE9-4E2D-ACBD-4E7B65E6DC01}" srcOrd="0" destOrd="0" parTransId="{947C9F40-4E24-4340-9E90-E79AAA55D949}" sibTransId="{54DAF6B3-CEEC-469F-B9B2-9B1A0FEB1A10}"/>
    <dgm:cxn modelId="{31F6B94E-027B-4ED0-B1AF-04297A01F64E}" type="presOf" srcId="{3634CE6B-328D-4796-8508-AC4B953E9FC1}" destId="{59E1419E-2777-45E1-895D-2DB9E196AF3F}" srcOrd="0" destOrd="0" presId="urn:microsoft.com/office/officeart/2005/8/layout/vList2"/>
    <dgm:cxn modelId="{3911DDCD-F0B8-419D-8C58-07D90482AF3C}" srcId="{3634CE6B-328D-4796-8508-AC4B953E9FC1}" destId="{FE0704F1-1A3A-4EEC-ABA8-EED57999D7A6}" srcOrd="1" destOrd="0" parTransId="{BA3AFE84-B8AC-46D6-BB99-1A15F63D835F}" sibTransId="{9C8338BD-AA37-4230-A752-1903E1C97922}"/>
    <dgm:cxn modelId="{499096F3-CE5D-48B1-AC55-443BB91B4729}" type="presParOf" srcId="{59E1419E-2777-45E1-895D-2DB9E196AF3F}" destId="{28A89A25-9E73-4461-AFDC-088E870864A7}" srcOrd="0" destOrd="0" presId="urn:microsoft.com/office/officeart/2005/8/layout/vList2"/>
    <dgm:cxn modelId="{7483D733-E414-4DC3-ABDD-9319B99516E0}" type="presParOf" srcId="{59E1419E-2777-45E1-895D-2DB9E196AF3F}" destId="{A4382A1D-F0B0-4102-A558-1EDEA99E0E91}" srcOrd="1" destOrd="0" presId="urn:microsoft.com/office/officeart/2005/8/layout/vList2"/>
    <dgm:cxn modelId="{DE923278-DAEB-4351-B381-553F0E0957E1}" type="presParOf" srcId="{59E1419E-2777-45E1-895D-2DB9E196AF3F}" destId="{FDFC14C2-CCF4-4FD6-980F-301DE4B8553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12476-5FDD-4E48-89F7-37D29DE0A265}">
      <dsp:nvSpPr>
        <dsp:cNvPr id="0" name=""/>
        <dsp:cNvSpPr/>
      </dsp:nvSpPr>
      <dsp:spPr>
        <a:xfrm>
          <a:off x="0" y="416975"/>
          <a:ext cx="6513603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Self assessment</a:t>
          </a:r>
        </a:p>
      </dsp:txBody>
      <dsp:txXfrm>
        <a:off x="76105" y="493080"/>
        <a:ext cx="6361393" cy="1406815"/>
      </dsp:txXfrm>
    </dsp:sp>
    <dsp:sp modelId="{A5DB7C28-C81F-4A54-BF38-9600C4E5B73F}">
      <dsp:nvSpPr>
        <dsp:cNvPr id="0" name=""/>
        <dsp:cNvSpPr/>
      </dsp:nvSpPr>
      <dsp:spPr>
        <a:xfrm>
          <a:off x="0" y="2163200"/>
          <a:ext cx="6513603" cy="15590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Team scrum</a:t>
          </a:r>
        </a:p>
      </dsp:txBody>
      <dsp:txXfrm>
        <a:off x="76105" y="2239305"/>
        <a:ext cx="6361393" cy="1406815"/>
      </dsp:txXfrm>
    </dsp:sp>
    <dsp:sp modelId="{A61206D9-F176-4DED-AC59-3B908A01AF09}">
      <dsp:nvSpPr>
        <dsp:cNvPr id="0" name=""/>
        <dsp:cNvSpPr/>
      </dsp:nvSpPr>
      <dsp:spPr>
        <a:xfrm>
          <a:off x="0" y="3909425"/>
          <a:ext cx="6513603" cy="15590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Work on project</a:t>
          </a:r>
        </a:p>
      </dsp:txBody>
      <dsp:txXfrm>
        <a:off x="76105" y="3985530"/>
        <a:ext cx="6361393" cy="140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08156-DB90-4AC6-85B1-B30DA9657CF5}">
      <dsp:nvSpPr>
        <dsp:cNvPr id="0" name=""/>
        <dsp:cNvSpPr/>
      </dsp:nvSpPr>
      <dsp:spPr>
        <a:xfrm rot="5400000">
          <a:off x="3280902" y="-648846"/>
          <a:ext cx="2296695" cy="416870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“During the last week, did you work hours and hours on this class outside of class?” 0-100</a:t>
          </a:r>
        </a:p>
      </dsp:txBody>
      <dsp:txXfrm rot="-5400000">
        <a:off x="2344897" y="399274"/>
        <a:ext cx="4056591" cy="2072465"/>
      </dsp:txXfrm>
    </dsp:sp>
    <dsp:sp modelId="{71F16ED9-4AD0-4EBA-8BE4-614D72493295}">
      <dsp:nvSpPr>
        <dsp:cNvPr id="0" name=""/>
        <dsp:cNvSpPr/>
      </dsp:nvSpPr>
      <dsp:spPr>
        <a:xfrm>
          <a:off x="0" y="71"/>
          <a:ext cx="2344897" cy="28708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Effort outside of class</a:t>
          </a:r>
        </a:p>
      </dsp:txBody>
      <dsp:txXfrm>
        <a:off x="114468" y="114539"/>
        <a:ext cx="2115961" cy="2641933"/>
      </dsp:txXfrm>
    </dsp:sp>
    <dsp:sp modelId="{91FD075D-BC02-4221-AA80-F8DBE695A1CE}">
      <dsp:nvSpPr>
        <dsp:cNvPr id="0" name=""/>
        <dsp:cNvSpPr/>
      </dsp:nvSpPr>
      <dsp:spPr>
        <a:xfrm rot="5400000">
          <a:off x="3280902" y="2365566"/>
          <a:ext cx="2296695" cy="4168706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“During the last week did you come you attend class and participate?” 0-100</a:t>
          </a:r>
        </a:p>
      </dsp:txBody>
      <dsp:txXfrm rot="-5400000">
        <a:off x="2344897" y="3413687"/>
        <a:ext cx="4056591" cy="2072465"/>
      </dsp:txXfrm>
    </dsp:sp>
    <dsp:sp modelId="{EFA9B427-F442-4017-A186-61DF9BD8BA15}">
      <dsp:nvSpPr>
        <dsp:cNvPr id="0" name=""/>
        <dsp:cNvSpPr/>
      </dsp:nvSpPr>
      <dsp:spPr>
        <a:xfrm>
          <a:off x="0" y="3014484"/>
          <a:ext cx="2344897" cy="287086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Class attendance and participation </a:t>
          </a:r>
        </a:p>
      </dsp:txBody>
      <dsp:txXfrm>
        <a:off x="114468" y="3128952"/>
        <a:ext cx="2115961" cy="26419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6264F-B5AE-43A0-B2B0-43E692DF7809}">
      <dsp:nvSpPr>
        <dsp:cNvPr id="0" name=""/>
        <dsp:cNvSpPr/>
      </dsp:nvSpPr>
      <dsp:spPr>
        <a:xfrm rot="5400000">
          <a:off x="3280902" y="-648846"/>
          <a:ext cx="2296695" cy="416870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Use a virtual Kanban board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Ask/answer questions</a:t>
          </a:r>
        </a:p>
      </dsp:txBody>
      <dsp:txXfrm rot="-5400000">
        <a:off x="2344897" y="399274"/>
        <a:ext cx="4056591" cy="2072465"/>
      </dsp:txXfrm>
    </dsp:sp>
    <dsp:sp modelId="{81AC1C44-E44A-4986-B76C-4868591FF13B}">
      <dsp:nvSpPr>
        <dsp:cNvPr id="0" name=""/>
        <dsp:cNvSpPr/>
      </dsp:nvSpPr>
      <dsp:spPr>
        <a:xfrm>
          <a:off x="0" y="71"/>
          <a:ext cx="2344897" cy="28708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Review progress with team</a:t>
          </a:r>
        </a:p>
      </dsp:txBody>
      <dsp:txXfrm>
        <a:off x="114468" y="114539"/>
        <a:ext cx="2115961" cy="2641933"/>
      </dsp:txXfrm>
    </dsp:sp>
    <dsp:sp modelId="{C435631C-61C5-4532-9C21-803F1F968835}">
      <dsp:nvSpPr>
        <dsp:cNvPr id="0" name=""/>
        <dsp:cNvSpPr/>
      </dsp:nvSpPr>
      <dsp:spPr>
        <a:xfrm rot="5400000">
          <a:off x="3280902" y="2365566"/>
          <a:ext cx="2296695" cy="4168706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~ Every other week</a:t>
          </a:r>
        </a:p>
      </dsp:txBody>
      <dsp:txXfrm rot="-5400000">
        <a:off x="2344897" y="3413687"/>
        <a:ext cx="4056591" cy="2072465"/>
      </dsp:txXfrm>
    </dsp:sp>
    <dsp:sp modelId="{77C9E9BB-EB9C-4307-9CC6-FA60543C281C}">
      <dsp:nvSpPr>
        <dsp:cNvPr id="0" name=""/>
        <dsp:cNvSpPr/>
      </dsp:nvSpPr>
      <dsp:spPr>
        <a:xfrm>
          <a:off x="0" y="3014484"/>
          <a:ext cx="2344897" cy="287086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Review progress with professor</a:t>
          </a:r>
        </a:p>
      </dsp:txBody>
      <dsp:txXfrm>
        <a:off x="114468" y="3128952"/>
        <a:ext cx="2115961" cy="2641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142B7-273E-4564-8C0F-0F672610EA87}">
      <dsp:nvSpPr>
        <dsp:cNvPr id="0" name=""/>
        <dsp:cNvSpPr/>
      </dsp:nvSpPr>
      <dsp:spPr>
        <a:xfrm>
          <a:off x="0" y="2873"/>
          <a:ext cx="2344897" cy="1896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Bring your project to class</a:t>
          </a:r>
        </a:p>
      </dsp:txBody>
      <dsp:txXfrm>
        <a:off x="92588" y="95461"/>
        <a:ext cx="2159721" cy="1711494"/>
      </dsp:txXfrm>
    </dsp:sp>
    <dsp:sp modelId="{C1B2E248-E2D8-484A-9B19-F0914118B969}">
      <dsp:nvSpPr>
        <dsp:cNvPr id="0" name=""/>
        <dsp:cNvSpPr/>
      </dsp:nvSpPr>
      <dsp:spPr>
        <a:xfrm>
          <a:off x="2084353" y="1994377"/>
          <a:ext cx="2344897" cy="189667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 on your project after self assessment and scrum</a:t>
          </a:r>
        </a:p>
      </dsp:txBody>
      <dsp:txXfrm>
        <a:off x="2176941" y="2086965"/>
        <a:ext cx="2159721" cy="1711494"/>
      </dsp:txXfrm>
    </dsp:sp>
    <dsp:sp modelId="{80463899-AD57-4573-9253-131D5E699031}">
      <dsp:nvSpPr>
        <dsp:cNvPr id="0" name=""/>
        <dsp:cNvSpPr/>
      </dsp:nvSpPr>
      <dsp:spPr>
        <a:xfrm>
          <a:off x="4168706" y="3985881"/>
          <a:ext cx="2344897" cy="18966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Professor may interrupt the class to review common questions</a:t>
          </a:r>
        </a:p>
      </dsp:txBody>
      <dsp:txXfrm>
        <a:off x="4261294" y="4078469"/>
        <a:ext cx="2159721" cy="17114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89A25-9E73-4461-AFDC-088E870864A7}">
      <dsp:nvSpPr>
        <dsp:cNvPr id="0" name=""/>
        <dsp:cNvSpPr/>
      </dsp:nvSpPr>
      <dsp:spPr>
        <a:xfrm>
          <a:off x="0" y="629083"/>
          <a:ext cx="6513603" cy="22545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Professor reads your self assessment, considers review, and assigns a grade.</a:t>
          </a:r>
        </a:p>
      </dsp:txBody>
      <dsp:txXfrm>
        <a:off x="110060" y="739143"/>
        <a:ext cx="6293483" cy="2034470"/>
      </dsp:txXfrm>
    </dsp:sp>
    <dsp:sp modelId="{FDFC14C2-CCF4-4FD6-980F-301DE4B85532}">
      <dsp:nvSpPr>
        <dsp:cNvPr id="0" name=""/>
        <dsp:cNvSpPr/>
      </dsp:nvSpPr>
      <dsp:spPr>
        <a:xfrm>
          <a:off x="0" y="3001753"/>
          <a:ext cx="6513603" cy="22545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Grades open a dialog; it is not a final decision (at least for a week).</a:t>
          </a:r>
        </a:p>
      </dsp:txBody>
      <dsp:txXfrm>
        <a:off x="110060" y="3111813"/>
        <a:ext cx="6293483" cy="2034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F532-CF5A-44E6-9E96-F17E66814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86548-9D92-4285-A7CE-67AAC604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9ABA-A165-4583-B0B3-0D2F1B0C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025F-28C3-432A-862B-B3AACA1A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4F66-1A44-45F0-BD84-5543ECD0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2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7DDA-6599-4A07-AB37-8CCB7DED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6C46D-2C09-4195-9B6B-2A9083D6A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FE2-9B05-4298-9AE8-588887A7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1E5F-5BD9-4210-AA06-768009CA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92E9E-9778-4227-9ABE-6E0202E5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6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26BDA-B502-4228-BDEC-07B8A542B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BD248-DCD4-40E4-8157-5575EAC3D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085FC-8582-4763-BC74-607B719F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31F62-B4EB-4C3D-9598-68862792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2BA7-BD27-4740-8AE1-2AC20116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9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2A0F-95EA-47F6-99C3-1D86843D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1FC5-6929-4DD8-B90A-16824DD4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9376D-12ED-41CA-BD8B-D611D8C8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35E90-6CB7-48F9-A92A-AA861909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388F4-199B-4311-BA5E-2AEB7727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132-E0C5-4316-9D3C-91E598BE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A916A-72E6-4C1F-9A5F-F0198F479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9177-A12F-4767-8552-345E87CD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00689-1C55-4014-9635-F55F107A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F703-C6DB-493E-8008-9B7F1E57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8FCE-25A9-4563-B1B3-6106A2D5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61B0-04DC-4A53-8E00-D0A517902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0D7C4-38BA-43D8-8264-CD0CBD4C6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80EAB-0053-40E1-83AC-877C1661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44AB-9C99-4546-A258-D83E17F1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F9589-88DE-4FE8-A7BF-C7CA0550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3BA1-6ED5-4E6F-9B97-6F8372E5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03C2-116E-44C3-8366-EAA220EE8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E5F45-376A-438A-B19B-FD491A38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384A6-58A9-4E7A-9746-96D746F14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AAC4A-9ADA-4259-B71E-25C94CDB4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60DB9-9B3F-43D9-851D-A6990D12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EF34A-DB85-4463-8F68-F7CA8C1B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C1CF6-813B-4103-A11E-F4DAD22D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3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35AA-18A7-4369-A680-CE76234E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2CFEB-C51F-43FF-965E-F09DB180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76A21-C42E-404C-885F-57383D1E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C1A6E-BCF2-4EBE-9105-E4E8E1EF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81731-8352-4D5C-9AB2-C7ABEEC3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00B28-F1EF-4619-A087-357CE4AB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074C3-5E75-4C44-9CF6-67059688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5866-400B-4D17-B747-FE627EF7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CFFB-66AF-4B9E-A747-519BD7BB7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27730-8DC2-4A40-9EEC-4CB5B2D1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5FF2F-4CED-40A9-8E73-5925F7D2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8F84B-7B2E-482A-876A-FD6EA444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200B1-3F68-4CB7-96CC-B22D1AB7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0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3606-BA32-40A6-AA43-83E39FFF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E0E4B-2D94-482D-8EFC-95F5909DD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F7912-BADE-41AB-B4BA-3E1F4B53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563C2-8269-4BFA-98B9-094F1167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30696-762D-4631-B921-373CD586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B67D4-BE20-4BA3-BF4B-F8EDE3EB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25DF1-4B96-42ED-9FB7-3D851D5C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1BD9-90AA-4A92-9935-363DEFC7E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62324-96B5-4A65-A29F-7D41297B9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2178-2ED0-44B8-A89C-EDCF3B7F937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F4F9-C2E2-4892-89FE-AF5C9A8DF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0074B-67AC-44D2-873B-D5B1EB748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5CE43-A92E-49EE-AED9-404FD1487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Sprints + Scrum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6B1D-D019-44CF-B62E-AE9EFBCCF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98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D0E89-200B-48AC-9F0B-796B88FC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Semester Layout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F0D225-CC22-4C44-9E03-76CAB1360F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822018"/>
              </p:ext>
            </p:extLst>
          </p:nvPr>
        </p:nvGraphicFramePr>
        <p:xfrm>
          <a:off x="777240" y="2325494"/>
          <a:ext cx="10637521" cy="3855328"/>
        </p:xfrm>
        <a:graphic>
          <a:graphicData uri="http://schemas.openxmlformats.org/drawingml/2006/table">
            <a:tbl>
              <a:tblPr firstRow="1" bandRow="1">
                <a:noFill/>
                <a:tableStyleId>{5940675A-B579-460E-94D1-54222C63F5DA}</a:tableStyleId>
              </a:tblPr>
              <a:tblGrid>
                <a:gridCol w="4883357">
                  <a:extLst>
                    <a:ext uri="{9D8B030D-6E8A-4147-A177-3AD203B41FA5}">
                      <a16:colId xmlns:a16="http://schemas.microsoft.com/office/drawing/2014/main" val="1226640398"/>
                    </a:ext>
                  </a:extLst>
                </a:gridCol>
                <a:gridCol w="2557785">
                  <a:extLst>
                    <a:ext uri="{9D8B030D-6E8A-4147-A177-3AD203B41FA5}">
                      <a16:colId xmlns:a16="http://schemas.microsoft.com/office/drawing/2014/main" val="177526682"/>
                    </a:ext>
                  </a:extLst>
                </a:gridCol>
                <a:gridCol w="3196379">
                  <a:extLst>
                    <a:ext uri="{9D8B030D-6E8A-4147-A177-3AD203B41FA5}">
                      <a16:colId xmlns:a16="http://schemas.microsoft.com/office/drawing/2014/main" val="1805810396"/>
                    </a:ext>
                  </a:extLst>
                </a:gridCol>
              </a:tblGrid>
              <a:tr h="963832">
                <a:tc>
                  <a:txBody>
                    <a:bodyPr/>
                    <a:lstStyle/>
                    <a:p>
                      <a:pPr algn="ctr"/>
                      <a:r>
                        <a:rPr lang="en-US" sz="3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</a:p>
                  </a:txBody>
                  <a:tcPr marL="393400" marR="196700" marT="196700" marB="1967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First day</a:t>
                      </a:r>
                    </a:p>
                  </a:txBody>
                  <a:tcPr marL="393400" marR="196700" marT="196700" marB="1967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Second Day</a:t>
                      </a:r>
                    </a:p>
                  </a:txBody>
                  <a:tcPr marL="393400" marR="196700" marT="196700" marB="1967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801085"/>
                  </a:ext>
                </a:extLst>
              </a:tr>
              <a:tr h="963832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First Couple of Weeks</a:t>
                      </a:r>
                    </a:p>
                  </a:txBody>
                  <a:tcPr marL="393400" marR="196700" marT="196700" marB="19670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Lecture</a:t>
                      </a:r>
                    </a:p>
                  </a:txBody>
                  <a:tcPr marL="393400" marR="196700" marT="196700" marB="19670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Lecture</a:t>
                      </a:r>
                    </a:p>
                  </a:txBody>
                  <a:tcPr marL="393400" marR="196700" marT="196700" marB="19670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13766"/>
                  </a:ext>
                </a:extLst>
              </a:tr>
              <a:tr h="963832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Rest of the Semester</a:t>
                      </a:r>
                    </a:p>
                  </a:txBody>
                  <a:tcPr marL="393400" marR="196700" marT="196700" marB="1967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Lecture</a:t>
                      </a:r>
                    </a:p>
                  </a:txBody>
                  <a:tcPr marL="393400" marR="196700" marT="196700" marB="1967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Sprint</a:t>
                      </a:r>
                    </a:p>
                  </a:txBody>
                  <a:tcPr marL="393400" marR="196700" marT="196700" marB="19670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46868"/>
                  </a:ext>
                </a:extLst>
              </a:tr>
              <a:tr h="963832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Finals Week</a:t>
                      </a:r>
                    </a:p>
                  </a:txBody>
                  <a:tcPr marL="393400" marR="196700" marT="196700" marB="19670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Final Presentations</a:t>
                      </a:r>
                    </a:p>
                  </a:txBody>
                  <a:tcPr marL="393400" marR="196700" marT="196700" marB="19670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42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71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C561B-0DFC-47BF-98CC-DF2CAAE0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Sprint Days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B10FAB2-B1BE-4A28-941F-9EED01B5D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62506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3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C561B-0DFC-47BF-98CC-DF2CAAE0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Sprint Days – Self Assessment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699629-5F07-481D-81EA-ECF59C241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2170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755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C561B-0DFC-47BF-98CC-DF2CAAE0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Sprint Days – Team Scrum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8906F8-30F3-4938-A36F-1CAAB1795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828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90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C561B-0DFC-47BF-98CC-DF2CAAE0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Sprint Days – Work on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ED6C63-5785-4AC8-AC9F-4356DF88AE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8391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14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CBEC-4455-440D-9CF5-80F0CC7F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Day 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A8C4-3D19-4582-9F3F-0EB42922A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52D0D9-C8A2-422E-B289-57BDCD6EA714}"/>
              </a:ext>
            </a:extLst>
          </p:cNvPr>
          <p:cNvSpPr/>
          <p:nvPr/>
        </p:nvSpPr>
        <p:spPr>
          <a:xfrm>
            <a:off x="838200" y="1825625"/>
            <a:ext cx="1784230" cy="11878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Self Assessment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6B1BCB-2944-415A-87EB-DB49AA71C189}"/>
              </a:ext>
            </a:extLst>
          </p:cNvPr>
          <p:cNvSpPr/>
          <p:nvPr/>
        </p:nvSpPr>
        <p:spPr>
          <a:xfrm>
            <a:off x="2622430" y="1825625"/>
            <a:ext cx="2472906" cy="11878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Scrum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6F1954-81E2-402D-B3FD-F451FC07EB43}"/>
              </a:ext>
            </a:extLst>
          </p:cNvPr>
          <p:cNvSpPr/>
          <p:nvPr/>
        </p:nvSpPr>
        <p:spPr>
          <a:xfrm>
            <a:off x="5095336" y="1825625"/>
            <a:ext cx="6258464" cy="11878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 on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8B128F-6B38-4298-A318-8763713238C9}"/>
              </a:ext>
            </a:extLst>
          </p:cNvPr>
          <p:cNvSpPr/>
          <p:nvPr/>
        </p:nvSpPr>
        <p:spPr>
          <a:xfrm>
            <a:off x="838200" y="3490827"/>
            <a:ext cx="10515600" cy="12709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Professor Answering Questions/Reviewing Projects</a:t>
            </a:r>
          </a:p>
        </p:txBody>
      </p:sp>
    </p:spTree>
    <p:extLst>
      <p:ext uri="{BB962C8B-B14F-4D97-AF65-F5344CB8AC3E}">
        <p14:creationId xmlns:p14="http://schemas.microsoft.com/office/powerpoint/2010/main" val="60381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11098-C97F-4E4F-BCAD-94EC850D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Sprint Grades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7EB79FF-C8C8-4778-B46A-261D2DD9D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411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59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Sprints + Scrum</vt:lpstr>
      <vt:lpstr>Semester Layout</vt:lpstr>
      <vt:lpstr>Sprint Days</vt:lpstr>
      <vt:lpstr>Sprint Days – Self Assessment</vt:lpstr>
      <vt:lpstr>Sprint Days – Team Scrum</vt:lpstr>
      <vt:lpstr>Sprint Days – Work on Project</vt:lpstr>
      <vt:lpstr>Sprint Day - Review</vt:lpstr>
      <vt:lpstr>Sprint Grades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Sprints + Scrum</dc:title>
  <dc:creator>Brian Ricks</dc:creator>
  <cp:lastModifiedBy>Brian Ricks</cp:lastModifiedBy>
  <cp:revision>1</cp:revision>
  <dcterms:created xsi:type="dcterms:W3CDTF">2020-01-15T16:59:37Z</dcterms:created>
  <dcterms:modified xsi:type="dcterms:W3CDTF">2020-01-15T17:00:19Z</dcterms:modified>
</cp:coreProperties>
</file>