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6" y="1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F532-CF5A-44E6-9E96-F17E66814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86548-9D92-4285-A7CE-67AAC604C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D9ABA-A165-4583-B0B3-0D2F1B0C0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5025F-28C3-432A-862B-B3AACA1A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4F66-1A44-45F0-BD84-5543ECD0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A7DDA-6599-4A07-AB37-8CCB7DED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6C46D-2C09-4195-9B6B-2A9083D6A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FE2-9B05-4298-9AE8-588887A7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1E5F-5BD9-4210-AA06-768009CA8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92E9E-9778-4227-9ABE-6E0202E5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6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26BDA-B502-4228-BDEC-07B8A542B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BD248-DCD4-40E4-8157-5575EAC3D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85FC-8582-4763-BC74-607B719F8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31F62-B4EB-4C3D-9598-68862792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32BA7-BD27-4740-8AE1-2AC20116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95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2A0F-95EA-47F6-99C3-1D86843D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1FC5-6929-4DD8-B90A-16824DD40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9376D-12ED-41CA-BD8B-D611D8C8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35E90-6CB7-48F9-A92A-AA861909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388F4-199B-4311-BA5E-2AEB7727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132-E0C5-4316-9D3C-91E598BE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A916A-72E6-4C1F-9A5F-F0198F479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9177-A12F-4767-8552-345E87CD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00689-1C55-4014-9635-F55F107A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DF703-C6DB-493E-8008-9B7F1E57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4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8FCE-25A9-4563-B1B3-6106A2D5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61B0-04DC-4A53-8E00-D0A517902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D0D7C4-38BA-43D8-8264-CD0CBD4C6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80EAB-0053-40E1-83AC-877C1661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44AB-9C99-4546-A258-D83E17F1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F9589-88DE-4FE8-A7BF-C7CA0550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11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3BA1-6ED5-4E6F-9B97-6F8372E50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03C2-116E-44C3-8366-EAA220EE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E5F45-376A-438A-B19B-FD491A38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384A6-58A9-4E7A-9746-96D746F14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AC4A-9ADA-4259-B71E-25C94CDB4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60DB9-9B3F-43D9-851D-A6990D12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EF34A-DB85-4463-8F68-F7CA8C1B6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C1CF6-813B-4103-A11E-F4DAD22D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3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35AA-18A7-4369-A680-CE76234E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42CFEB-C51F-43FF-965E-F09DB1803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76A21-C42E-404C-885F-57383D1E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C1A6E-BCF2-4EBE-9105-E4E8E1EF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94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A81731-8352-4D5C-9AB2-C7ABEEC3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D00B28-F1EF-4619-A087-357CE4ABA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074C3-5E75-4C44-9CF6-67059688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5866-400B-4D17-B747-FE627EF77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3CFFB-66AF-4B9E-A747-519BD7BB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27730-8DC2-4A40-9EEC-4CB5B2D1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5FF2F-4CED-40A9-8E73-5925F7D25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38F84B-7B2E-482A-876A-FD6EA4449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200B1-3F68-4CB7-96CC-B22D1AB79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0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E3606-BA32-40A6-AA43-83E39FFF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E0E4B-2D94-482D-8EFC-95F5909DD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F7912-BADE-41AB-B4BA-3E1F4B53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563C2-8269-4BFA-98B9-094F1167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2178-2ED0-44B8-A89C-EDCF3B7F937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30696-762D-4631-B921-373CD586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B67D4-BE20-4BA3-BF4B-F8EDE3EB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A25DF1-4B96-42ED-9FB7-3D851D5C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1BD9-90AA-4A92-9935-363DEFC7E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2324-96B5-4A65-A29F-7D41297B9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4A2178-2ED0-44B8-A89C-EDCF3B7F937F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F4F9-C2E2-4892-89FE-AF5C9A8DF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0074B-67AC-44D2-873B-D5B1EB748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CE54-9498-49F3-9F25-D8E9B549E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9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5C9EF7-F806-4E30-9575-1C6B536B46CC}"/>
              </a:ext>
            </a:extLst>
          </p:cNvPr>
          <p:cNvSpPr txBox="1"/>
          <p:nvPr/>
        </p:nvSpPr>
        <p:spPr>
          <a:xfrm>
            <a:off x="356050" y="201618"/>
            <a:ext cx="1165522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u="sng" dirty="0"/>
              <a:t>Final Presentation</a:t>
            </a:r>
            <a:r>
              <a:rPr lang="en-US" sz="2400" dirty="0"/>
              <a:t>, Goal: Prepare to present a demo reel to a future employer.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5E2346-2F69-4F7C-9793-6541AA8C01D7}"/>
              </a:ext>
            </a:extLst>
          </p:cNvPr>
          <p:cNvSpPr txBox="1"/>
          <p:nvPr/>
        </p:nvSpPr>
        <p:spPr>
          <a:xfrm>
            <a:off x="356050" y="889437"/>
            <a:ext cx="5518768" cy="8803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All Semester: </a:t>
            </a:r>
          </a:p>
          <a:p>
            <a:pPr>
              <a:lnSpc>
                <a:spcPct val="150000"/>
              </a:lnSpc>
            </a:pPr>
            <a:r>
              <a:rPr lang="en-US" dirty="0"/>
              <a:t>Create a project/projects with main elements from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5D3747-9F17-46AE-B7E1-6BD664D22EAD}"/>
              </a:ext>
            </a:extLst>
          </p:cNvPr>
          <p:cNvSpPr txBox="1"/>
          <p:nvPr/>
        </p:nvSpPr>
        <p:spPr>
          <a:xfrm>
            <a:off x="6747186" y="889437"/>
            <a:ext cx="5088763" cy="586635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Bad </a:t>
            </a:r>
            <a:r>
              <a:rPr lang="en-US" u="sng"/>
              <a:t>Ideas (these </a:t>
            </a:r>
            <a:r>
              <a:rPr lang="en-US" u="sng" dirty="0"/>
              <a:t>have all happened)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Skip the final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Make video during the final time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Show code instead of diagrams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Video &gt; 2m or &lt; 1:30m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Have audio on video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Play from YouTube with sketchy suggested videos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Skip practicing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Bring up video with lengthy login, download, laptop, AV connection, USB connection, etc.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Present a live demo instead of a demo reel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Make a video without main course topics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Complain about how bad your project is </a:t>
            </a:r>
          </a:p>
          <a:p>
            <a:pPr marL="285750" indent="-285750">
              <a:lnSpc>
                <a:spcPct val="150000"/>
              </a:lnSpc>
              <a:buFont typeface="Calibri" panose="020F0502020204030204" pitchFamily="34" charset="0"/>
              <a:buChar char="x"/>
            </a:pPr>
            <a:r>
              <a:rPr lang="en-US" dirty="0"/>
              <a:t>Talk to the projector screen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19390-53FC-4FD9-9BBC-D1CBC7CDCC85}"/>
              </a:ext>
            </a:extLst>
          </p:cNvPr>
          <p:cNvSpPr txBox="1"/>
          <p:nvPr/>
        </p:nvSpPr>
        <p:spPr>
          <a:xfrm>
            <a:off x="356050" y="2130505"/>
            <a:ext cx="5518768" cy="25423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Week before final: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Collect footage of your projects(s)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Combine into one video, 1:30m to 2:00m, w/o audio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Upload to Canvas (</a:t>
            </a:r>
            <a:r>
              <a:rPr lang="en-US" dirty="0" err="1"/>
              <a:t>VigGrid</a:t>
            </a:r>
            <a:r>
              <a:rPr lang="en-US" dirty="0"/>
              <a:t> or </a:t>
            </a:r>
            <a:r>
              <a:rPr lang="en-US" dirty="0" err="1"/>
              <a:t>VuJa</a:t>
            </a:r>
            <a:r>
              <a:rPr lang="en-US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Copy minified link and check on a </a:t>
            </a:r>
            <a:r>
              <a:rPr lang="en-US" i="1" dirty="0"/>
              <a:t>different computer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Practice your presentation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9CC030-E7A0-404F-A465-135B360FB10D}"/>
              </a:ext>
            </a:extLst>
          </p:cNvPr>
          <p:cNvSpPr/>
          <p:nvPr/>
        </p:nvSpPr>
        <p:spPr>
          <a:xfrm>
            <a:off x="356051" y="4945016"/>
            <a:ext cx="5518767" cy="1711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u="sng" dirty="0"/>
              <a:t>During Final: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Bring up your video with written, minified link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Discuss main points and everything else cool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Be positive and honest: Talk to future employer</a:t>
            </a:r>
          </a:p>
        </p:txBody>
      </p:sp>
    </p:spTree>
    <p:extLst>
      <p:ext uri="{BB962C8B-B14F-4D97-AF65-F5344CB8AC3E}">
        <p14:creationId xmlns:p14="http://schemas.microsoft.com/office/powerpoint/2010/main" val="104639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190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Ricks</dc:creator>
  <cp:lastModifiedBy>Brian Ricks</cp:lastModifiedBy>
  <cp:revision>8</cp:revision>
  <dcterms:created xsi:type="dcterms:W3CDTF">2019-04-01T15:51:00Z</dcterms:created>
  <dcterms:modified xsi:type="dcterms:W3CDTF">2022-12-05T16:25:00Z</dcterms:modified>
</cp:coreProperties>
</file>