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6" d="100"/>
          <a:sy n="16" d="100"/>
        </p:scale>
        <p:origin x="12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AFBC85-EE41-46FB-A7F4-99ED4084C835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18A75D-9854-4CDE-9FB7-B1EBB324AAED}">
      <dgm:prSet phldrT="[Text]"/>
      <dgm:spPr/>
      <dgm:t>
        <a:bodyPr/>
        <a:lstStyle/>
        <a:p>
          <a:r>
            <a:rPr lang="en-US" dirty="0" smtClean="0"/>
            <a:t>The Gearboxes</a:t>
          </a:r>
          <a:endParaRPr lang="en-US" dirty="0"/>
        </a:p>
      </dgm:t>
    </dgm:pt>
    <dgm:pt modelId="{8A2D5E86-42BC-415B-A1DE-0C28EEB3661C}" type="parTrans" cxnId="{E5053C00-76EC-4519-ABF3-0ACDA95BE163}">
      <dgm:prSet/>
      <dgm:spPr/>
      <dgm:t>
        <a:bodyPr/>
        <a:lstStyle/>
        <a:p>
          <a:endParaRPr lang="en-US"/>
        </a:p>
      </dgm:t>
    </dgm:pt>
    <dgm:pt modelId="{FF440F30-5F7D-44F0-8264-C65521A11F0C}" type="sibTrans" cxnId="{E5053C00-76EC-4519-ABF3-0ACDA95BE163}">
      <dgm:prSet/>
      <dgm:spPr/>
      <dgm:t>
        <a:bodyPr/>
        <a:lstStyle/>
        <a:p>
          <a:endParaRPr lang="en-US"/>
        </a:p>
      </dgm:t>
    </dgm:pt>
    <dgm:pt modelId="{0F8DBA57-A3BA-4BC9-A853-67B71E3B3531}">
      <dgm:prSet phldrT="[Text]"/>
      <dgm:spPr/>
      <dgm:t>
        <a:bodyPr/>
        <a:lstStyle/>
        <a:p>
          <a:r>
            <a:rPr lang="en-US" dirty="0" smtClean="0"/>
            <a:t>Attachment Adaptors</a:t>
          </a:r>
          <a:endParaRPr lang="en-US" dirty="0"/>
        </a:p>
      </dgm:t>
    </dgm:pt>
    <dgm:pt modelId="{99BB5F99-B845-4128-856A-D40FE489F4C0}" type="parTrans" cxnId="{81AE50C2-F587-470B-86FC-B5A28EFEE1BC}">
      <dgm:prSet/>
      <dgm:spPr/>
      <dgm:t>
        <a:bodyPr/>
        <a:lstStyle/>
        <a:p>
          <a:endParaRPr lang="en-US"/>
        </a:p>
      </dgm:t>
    </dgm:pt>
    <dgm:pt modelId="{CD82CFE7-3793-47B0-8B52-9C19EDB40EDE}" type="sibTrans" cxnId="{81AE50C2-F587-470B-86FC-B5A28EFEE1BC}">
      <dgm:prSet/>
      <dgm:spPr/>
      <dgm:t>
        <a:bodyPr/>
        <a:lstStyle/>
        <a:p>
          <a:endParaRPr lang="en-US"/>
        </a:p>
      </dgm:t>
    </dgm:pt>
    <dgm:pt modelId="{D0989AE5-C818-44D5-8AE6-32DEAF6F46CC}">
      <dgm:prSet phldrT="[Text]"/>
      <dgm:spPr/>
      <dgm:t>
        <a:bodyPr/>
        <a:lstStyle/>
        <a:p>
          <a:r>
            <a:rPr lang="en-US" dirty="0" smtClean="0"/>
            <a:t>Describe this step in your experiment</a:t>
          </a:r>
          <a:endParaRPr lang="en-US" dirty="0"/>
        </a:p>
      </dgm:t>
    </dgm:pt>
    <dgm:pt modelId="{5116A57A-5F5C-441B-8E98-72FC83223934}" type="parTrans" cxnId="{0990249C-5F83-4AC6-BBDE-76609E41C3B7}">
      <dgm:prSet/>
      <dgm:spPr/>
      <dgm:t>
        <a:bodyPr/>
        <a:lstStyle/>
        <a:p>
          <a:endParaRPr lang="en-US"/>
        </a:p>
      </dgm:t>
    </dgm:pt>
    <dgm:pt modelId="{0B13468D-FE4E-4A8A-A598-8159F0C900A0}" type="sibTrans" cxnId="{0990249C-5F83-4AC6-BBDE-76609E41C3B7}">
      <dgm:prSet/>
      <dgm:spPr/>
      <dgm:t>
        <a:bodyPr/>
        <a:lstStyle/>
        <a:p>
          <a:endParaRPr lang="en-US"/>
        </a:p>
      </dgm:t>
    </dgm:pt>
    <dgm:pt modelId="{677FC8B7-2875-43E9-9CDF-1CB72AAB0D0E}">
      <dgm:prSet phldrT="[Text]"/>
      <dgm:spPr/>
      <dgm:t>
        <a:bodyPr/>
        <a:lstStyle/>
        <a:p>
          <a:r>
            <a:rPr lang="en-US" dirty="0" smtClean="0"/>
            <a:t>Two Color Sensors</a:t>
          </a:r>
          <a:endParaRPr lang="en-US" dirty="0"/>
        </a:p>
      </dgm:t>
    </dgm:pt>
    <dgm:pt modelId="{135D044B-CF2D-4837-B65C-369AE7EBF5F6}" type="parTrans" cxnId="{97DC5797-804D-44AB-A7F2-9EB61CACB1D5}">
      <dgm:prSet/>
      <dgm:spPr/>
      <dgm:t>
        <a:bodyPr/>
        <a:lstStyle/>
        <a:p>
          <a:endParaRPr lang="en-US"/>
        </a:p>
      </dgm:t>
    </dgm:pt>
    <dgm:pt modelId="{76FCE978-AC8C-47A4-866D-929EE0B68914}" type="sibTrans" cxnId="{97DC5797-804D-44AB-A7F2-9EB61CACB1D5}">
      <dgm:prSet/>
      <dgm:spPr/>
      <dgm:t>
        <a:bodyPr/>
        <a:lstStyle/>
        <a:p>
          <a:endParaRPr lang="en-US"/>
        </a:p>
      </dgm:t>
    </dgm:pt>
    <dgm:pt modelId="{A9B56225-2ADD-49DA-81AC-70F2AF1C4A96}">
      <dgm:prSet phldrT="[Text]"/>
      <dgm:spPr/>
      <dgm:t>
        <a:bodyPr/>
        <a:lstStyle/>
        <a:p>
          <a:r>
            <a:rPr lang="en-US" dirty="0" smtClean="0"/>
            <a:t>Flexibility to follow the line on either side</a:t>
          </a:r>
          <a:endParaRPr lang="en-US" dirty="0"/>
        </a:p>
      </dgm:t>
    </dgm:pt>
    <dgm:pt modelId="{0BDA5908-E6FD-4F09-9B29-F0DA4C25A334}" type="parTrans" cxnId="{21B7AB36-1C2E-4E8E-BAFE-E7BF013A0E25}">
      <dgm:prSet/>
      <dgm:spPr/>
      <dgm:t>
        <a:bodyPr/>
        <a:lstStyle/>
        <a:p>
          <a:endParaRPr lang="en-US"/>
        </a:p>
      </dgm:t>
    </dgm:pt>
    <dgm:pt modelId="{430BF9A0-6AC4-4B0D-A7AB-5C13328C2783}" type="sibTrans" cxnId="{21B7AB36-1C2E-4E8E-BAFE-E7BF013A0E25}">
      <dgm:prSet/>
      <dgm:spPr/>
      <dgm:t>
        <a:bodyPr/>
        <a:lstStyle/>
        <a:p>
          <a:endParaRPr lang="en-US"/>
        </a:p>
      </dgm:t>
    </dgm:pt>
    <dgm:pt modelId="{3D1CC32B-A2B3-4980-BE9A-A6BF4C85B7A7}">
      <dgm:prSet/>
      <dgm:spPr/>
      <dgm:t>
        <a:bodyPr/>
        <a:lstStyle/>
        <a:p>
          <a:r>
            <a:rPr lang="en-US" dirty="0" smtClean="0"/>
            <a:t>Gearboxes allow attachments in many different places.</a:t>
          </a:r>
          <a:endParaRPr lang="en-US" dirty="0"/>
        </a:p>
      </dgm:t>
    </dgm:pt>
    <dgm:pt modelId="{5955FB7F-A541-4199-B6AF-E3696E6D94BD}" type="parTrans" cxnId="{FF498922-0AE4-4262-A72D-4727AC155B1C}">
      <dgm:prSet/>
      <dgm:spPr/>
      <dgm:t>
        <a:bodyPr/>
        <a:lstStyle/>
        <a:p>
          <a:endParaRPr lang="en-US"/>
        </a:p>
      </dgm:t>
    </dgm:pt>
    <dgm:pt modelId="{CF183673-E5FA-4135-956A-AE4A81199C8F}" type="sibTrans" cxnId="{FF498922-0AE4-4262-A72D-4727AC155B1C}">
      <dgm:prSet/>
      <dgm:spPr/>
      <dgm:t>
        <a:bodyPr/>
        <a:lstStyle/>
        <a:p>
          <a:endParaRPr lang="en-US"/>
        </a:p>
      </dgm:t>
    </dgm:pt>
    <dgm:pt modelId="{8ACBB25F-B113-45CE-86ED-D23E6BDBDBF1}">
      <dgm:prSet/>
      <dgm:spPr/>
      <dgm:t>
        <a:bodyPr/>
        <a:lstStyle/>
        <a:p>
          <a:r>
            <a:rPr lang="en-US" dirty="0" smtClean="0"/>
            <a:t>The Upside-down Motors</a:t>
          </a:r>
          <a:endParaRPr lang="en-US" dirty="0"/>
        </a:p>
      </dgm:t>
    </dgm:pt>
    <dgm:pt modelId="{800DBDDC-61AD-462B-B70B-86FBB393E982}" type="parTrans" cxnId="{EC6366B9-5AAA-471E-8245-5541ED957DEA}">
      <dgm:prSet/>
      <dgm:spPr/>
      <dgm:t>
        <a:bodyPr/>
        <a:lstStyle/>
        <a:p>
          <a:endParaRPr lang="en-US"/>
        </a:p>
      </dgm:t>
    </dgm:pt>
    <dgm:pt modelId="{18BCB42F-22E5-4080-8ECF-607BB9199FB9}" type="sibTrans" cxnId="{EC6366B9-5AAA-471E-8245-5541ED957DEA}">
      <dgm:prSet/>
      <dgm:spPr/>
      <dgm:t>
        <a:bodyPr/>
        <a:lstStyle/>
        <a:p>
          <a:endParaRPr lang="en-US"/>
        </a:p>
      </dgm:t>
    </dgm:pt>
    <dgm:pt modelId="{ED83CC54-DDE8-4D89-B7E3-D5B2DD65DD2F}">
      <dgm:prSet/>
      <dgm:spPr/>
      <dgm:t>
        <a:bodyPr/>
        <a:lstStyle/>
        <a:p>
          <a:r>
            <a:rPr lang="en-US" b="0" i="0" dirty="0" smtClean="0">
              <a:latin typeface="+mn-lt"/>
              <a:cs typeface="Arial" panose="020B0604020202020204" pitchFamily="34" charset="0"/>
            </a:rPr>
            <a:t>Upside-down so that the robot is flat</a:t>
          </a:r>
          <a:endParaRPr lang="en-US" b="0" i="0" dirty="0">
            <a:latin typeface="+mn-lt"/>
            <a:cs typeface="Arial" panose="020B0604020202020204" pitchFamily="34" charset="0"/>
          </a:endParaRPr>
        </a:p>
      </dgm:t>
    </dgm:pt>
    <dgm:pt modelId="{CFE755FE-880F-425A-9D13-8C8BD6D70AE0}" type="parTrans" cxnId="{F22C22FE-2852-4269-9396-3FA46D18C9E6}">
      <dgm:prSet/>
      <dgm:spPr/>
      <dgm:t>
        <a:bodyPr/>
        <a:lstStyle/>
        <a:p>
          <a:endParaRPr lang="en-US"/>
        </a:p>
      </dgm:t>
    </dgm:pt>
    <dgm:pt modelId="{56DAF041-B1DA-4B4D-94ED-1E53AA243926}" type="sibTrans" cxnId="{F22C22FE-2852-4269-9396-3FA46D18C9E6}">
      <dgm:prSet/>
      <dgm:spPr/>
      <dgm:t>
        <a:bodyPr/>
        <a:lstStyle/>
        <a:p>
          <a:endParaRPr lang="en-US"/>
        </a:p>
      </dgm:t>
    </dgm:pt>
    <dgm:pt modelId="{EE5CD5D0-47A2-41F5-83E3-DF27A8E5E614}">
      <dgm:prSet phldrT="[Text]"/>
      <dgm:spPr/>
      <dgm:t>
        <a:bodyPr/>
        <a:lstStyle/>
        <a:p>
          <a:r>
            <a:rPr lang="en-US" dirty="0" smtClean="0"/>
            <a:t>Allows one color sensor to follow the line while the other is used as a condition to stop</a:t>
          </a:r>
          <a:endParaRPr lang="en-US" dirty="0"/>
        </a:p>
      </dgm:t>
    </dgm:pt>
    <dgm:pt modelId="{A7A407A3-1037-4070-82A9-50324E05A6DC}" type="parTrans" cxnId="{A8776F7D-2398-4CC1-BBA2-95C5856B6B60}">
      <dgm:prSet/>
      <dgm:spPr/>
      <dgm:t>
        <a:bodyPr/>
        <a:lstStyle/>
        <a:p>
          <a:endParaRPr lang="en-US"/>
        </a:p>
      </dgm:t>
    </dgm:pt>
    <dgm:pt modelId="{1E9D4260-F645-4803-9472-D60217F56A2C}" type="sibTrans" cxnId="{A8776F7D-2398-4CC1-BBA2-95C5856B6B60}">
      <dgm:prSet/>
      <dgm:spPr/>
      <dgm:t>
        <a:bodyPr/>
        <a:lstStyle/>
        <a:p>
          <a:endParaRPr lang="en-US"/>
        </a:p>
      </dgm:t>
    </dgm:pt>
    <dgm:pt modelId="{0D0693D0-086B-4054-B841-334DCC0DFBB8}">
      <dgm:prSet phldrT="[Text]"/>
      <dgm:spPr/>
      <dgm:t>
        <a:bodyPr/>
        <a:lstStyle/>
        <a:p>
          <a:r>
            <a:rPr lang="en-US" dirty="0" smtClean="0"/>
            <a:t>Allows line-squaring</a:t>
          </a:r>
          <a:endParaRPr lang="en-US" dirty="0"/>
        </a:p>
      </dgm:t>
    </dgm:pt>
    <dgm:pt modelId="{B797739C-867F-423B-995B-44840F36DC31}" type="parTrans" cxnId="{7D90FAE9-2F57-414A-B4A0-17265D51EB34}">
      <dgm:prSet/>
      <dgm:spPr/>
      <dgm:t>
        <a:bodyPr/>
        <a:lstStyle/>
        <a:p>
          <a:endParaRPr lang="en-US"/>
        </a:p>
      </dgm:t>
    </dgm:pt>
    <dgm:pt modelId="{4786DE17-8DE1-43C9-B2E5-9D80A59F777A}" type="sibTrans" cxnId="{7D90FAE9-2F57-414A-B4A0-17265D51EB34}">
      <dgm:prSet/>
      <dgm:spPr/>
      <dgm:t>
        <a:bodyPr/>
        <a:lstStyle/>
        <a:p>
          <a:endParaRPr lang="en-US"/>
        </a:p>
      </dgm:t>
    </dgm:pt>
    <dgm:pt modelId="{8C6E4A05-D928-421F-BB35-AB0FFEB0B7C4}" type="pres">
      <dgm:prSet presAssocID="{25AFBC85-EE41-46FB-A7F4-99ED4084C835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8C8EDC2C-400F-4A87-B348-71B90CDC58F1}" type="pres">
      <dgm:prSet presAssocID="{A518A75D-9854-4CDE-9FB7-B1EBB324AAED}" presName="composite" presStyleCnt="0"/>
      <dgm:spPr/>
      <dgm:t>
        <a:bodyPr/>
        <a:lstStyle/>
        <a:p>
          <a:endParaRPr lang="en-US"/>
        </a:p>
      </dgm:t>
    </dgm:pt>
    <dgm:pt modelId="{53B4FA82-603E-4EDB-90A9-1DA699C2C901}" type="pres">
      <dgm:prSet presAssocID="{A518A75D-9854-4CDE-9FB7-B1EBB324AAED}" presName="Accent" presStyleLbl="alignAcc1" presStyleIdx="0" presStyleCnt="4"/>
      <dgm:spPr/>
      <dgm:t>
        <a:bodyPr/>
        <a:lstStyle/>
        <a:p>
          <a:endParaRPr lang="en-US"/>
        </a:p>
      </dgm:t>
    </dgm:pt>
    <dgm:pt modelId="{48475A52-D924-4818-BEE8-D250047D6B3F}" type="pres">
      <dgm:prSet presAssocID="{A518A75D-9854-4CDE-9FB7-B1EBB324AAED}" presName="Image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ack of file folders and papers with pen on top." title="Sample Picture"/>
        </a:ext>
      </dgm:extLst>
    </dgm:pt>
    <dgm:pt modelId="{5ABBC393-AD16-4772-8402-4ABCB8683B4E}" type="pres">
      <dgm:prSet presAssocID="{A518A75D-9854-4CDE-9FB7-B1EBB324AAED}" presName="Child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0E20EC-6929-4A45-99D5-285545E37892}" type="pres">
      <dgm:prSet presAssocID="{A518A75D-9854-4CDE-9FB7-B1EBB324AAED}" presName="Parent" presStyleLbl="alig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5107B-3E02-430C-9039-D2AE418B235A}" type="pres">
      <dgm:prSet presAssocID="{FF440F30-5F7D-44F0-8264-C65521A11F0C}" presName="sibTrans" presStyleCnt="0"/>
      <dgm:spPr/>
      <dgm:t>
        <a:bodyPr/>
        <a:lstStyle/>
        <a:p>
          <a:endParaRPr lang="en-US"/>
        </a:p>
      </dgm:t>
    </dgm:pt>
    <dgm:pt modelId="{17D8D191-9A36-4090-BE62-7D18D277262D}" type="pres">
      <dgm:prSet presAssocID="{8ACBB25F-B113-45CE-86ED-D23E6BDBDBF1}" presName="composite" presStyleCnt="0"/>
      <dgm:spPr/>
    </dgm:pt>
    <dgm:pt modelId="{4199BD41-BD06-415E-A188-B146B841BA1D}" type="pres">
      <dgm:prSet presAssocID="{8ACBB25F-B113-45CE-86ED-D23E6BDBDBF1}" presName="Accent" presStyleLbl="alignAcc1" presStyleIdx="1" presStyleCnt="4"/>
      <dgm:spPr/>
    </dgm:pt>
    <dgm:pt modelId="{AE18AB2C-A284-411B-B079-74838D5DE4BF}" type="pres">
      <dgm:prSet presAssocID="{8ACBB25F-B113-45CE-86ED-D23E6BDBDBF1}" presName="Image" presStyleLbl="node1" presStyleIdx="1" presStyleCnt="4"/>
      <dgm:spPr/>
    </dgm:pt>
    <dgm:pt modelId="{672ADBAA-87F9-4951-8C07-B10FE0AEC345}" type="pres">
      <dgm:prSet presAssocID="{8ACBB25F-B113-45CE-86ED-D23E6BDBDBF1}" presName="Child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B1ECA4-0CF3-4952-BB41-993F31EFBF15}" type="pres">
      <dgm:prSet presAssocID="{8ACBB25F-B113-45CE-86ED-D23E6BDBDBF1}" presName="Parent" presStyleLbl="alig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1AD34-BC39-40AD-BA28-92C864D5C1E0}" type="pres">
      <dgm:prSet presAssocID="{18BCB42F-22E5-4080-8ECF-607BB9199FB9}" presName="sibTrans" presStyleCnt="0"/>
      <dgm:spPr/>
    </dgm:pt>
    <dgm:pt modelId="{57293698-40AD-44C8-9B60-0D0C4FC11960}" type="pres">
      <dgm:prSet presAssocID="{0F8DBA57-A3BA-4BC9-A853-67B71E3B3531}" presName="composite" presStyleCnt="0"/>
      <dgm:spPr/>
      <dgm:t>
        <a:bodyPr/>
        <a:lstStyle/>
        <a:p>
          <a:endParaRPr lang="en-US"/>
        </a:p>
      </dgm:t>
    </dgm:pt>
    <dgm:pt modelId="{7F77031C-84AF-49FA-B2E3-6B22E2F49F2B}" type="pres">
      <dgm:prSet presAssocID="{0F8DBA57-A3BA-4BC9-A853-67B71E3B3531}" presName="Accent" presStyleLbl="alignAcc1" presStyleIdx="2" presStyleCnt="4"/>
      <dgm:spPr/>
      <dgm:t>
        <a:bodyPr/>
        <a:lstStyle/>
        <a:p>
          <a:endParaRPr lang="en-US"/>
        </a:p>
      </dgm:t>
    </dgm:pt>
    <dgm:pt modelId="{6FDEA8A3-BC3B-493E-88CC-A57435CCDC96}" type="pres">
      <dgm:prSet presAssocID="{0F8DBA57-A3BA-4BC9-A853-67B71E3B3531}" presName="Image" presStyleLbl="node1" presStyleIdx="2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 up of students studying in library." title="Sample Picture"/>
        </a:ext>
      </dgm:extLst>
    </dgm:pt>
    <dgm:pt modelId="{EBE06ADE-C892-44D3-AB90-0EE941CCA21D}" type="pres">
      <dgm:prSet presAssocID="{0F8DBA57-A3BA-4BC9-A853-67B71E3B3531}" presName="Child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86B38-0C87-411A-9F82-923E333643FB}" type="pres">
      <dgm:prSet presAssocID="{0F8DBA57-A3BA-4BC9-A853-67B71E3B3531}" presName="Parent" presStyleLbl="alig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69584E-ED28-4A81-B130-0E9A2F565C94}" type="pres">
      <dgm:prSet presAssocID="{CD82CFE7-3793-47B0-8B52-9C19EDB40EDE}" presName="sibTrans" presStyleCnt="0"/>
      <dgm:spPr/>
      <dgm:t>
        <a:bodyPr/>
        <a:lstStyle/>
        <a:p>
          <a:endParaRPr lang="en-US"/>
        </a:p>
      </dgm:t>
    </dgm:pt>
    <dgm:pt modelId="{CCF11A6E-F586-4910-8C44-1AE6AD4ECC02}" type="pres">
      <dgm:prSet presAssocID="{677FC8B7-2875-43E9-9CDF-1CB72AAB0D0E}" presName="composite" presStyleCnt="0"/>
      <dgm:spPr/>
      <dgm:t>
        <a:bodyPr/>
        <a:lstStyle/>
        <a:p>
          <a:endParaRPr lang="en-US"/>
        </a:p>
      </dgm:t>
    </dgm:pt>
    <dgm:pt modelId="{87ACD694-36F9-4193-A8FE-573DA345BCA3}" type="pres">
      <dgm:prSet presAssocID="{677FC8B7-2875-43E9-9CDF-1CB72AAB0D0E}" presName="Accent" presStyleLbl="alignAcc1" presStyleIdx="3" presStyleCnt="4"/>
      <dgm:spPr/>
      <dgm:t>
        <a:bodyPr/>
        <a:lstStyle/>
        <a:p>
          <a:endParaRPr lang="en-US"/>
        </a:p>
      </dgm:t>
    </dgm:pt>
    <dgm:pt modelId="{D5EF084B-0048-459A-9001-2451F5192F25}" type="pres">
      <dgm:prSet presAssocID="{677FC8B7-2875-43E9-9CDF-1CB72AAB0D0E}" presName="Image" presStyleLbl="node1" presStyleIdx="3" presStyleCnt="4" custLinFactNeighborX="204" custLinFactNeighborY="-1146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gloved hand picking up a glass beaker." title="Sample Picture"/>
        </a:ext>
      </dgm:extLst>
    </dgm:pt>
    <dgm:pt modelId="{2A1C86DE-9AB9-421D-8408-47DA191A0168}" type="pres">
      <dgm:prSet presAssocID="{677FC8B7-2875-43E9-9CDF-1CB72AAB0D0E}" presName="Chil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9074A-DD45-4C30-BE68-0847302086FD}" type="pres">
      <dgm:prSet presAssocID="{677FC8B7-2875-43E9-9CDF-1CB72AAB0D0E}" presName="Parent" presStyleLbl="alig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053C00-76EC-4519-ABF3-0ACDA95BE163}" srcId="{25AFBC85-EE41-46FB-A7F4-99ED4084C835}" destId="{A518A75D-9854-4CDE-9FB7-B1EBB324AAED}" srcOrd="0" destOrd="0" parTransId="{8A2D5E86-42BC-415B-A1DE-0C28EEB3661C}" sibTransId="{FF440F30-5F7D-44F0-8264-C65521A11F0C}"/>
    <dgm:cxn modelId="{6A0A065E-D593-4F6E-BB02-BF63EE5BC407}" type="presOf" srcId="{25AFBC85-EE41-46FB-A7F4-99ED4084C835}" destId="{8C6E4A05-D928-421F-BB35-AB0FFEB0B7C4}" srcOrd="0" destOrd="0" presId="urn:microsoft.com/office/officeart/2008/layout/TitlePictureLineup"/>
    <dgm:cxn modelId="{99F3195D-A58A-4C12-9ADB-33D5E64E7F37}" type="presOf" srcId="{3D1CC32B-A2B3-4980-BE9A-A6BF4C85B7A7}" destId="{5ABBC393-AD16-4772-8402-4ABCB8683B4E}" srcOrd="0" destOrd="0" presId="urn:microsoft.com/office/officeart/2008/layout/TitlePictureLineup"/>
    <dgm:cxn modelId="{21B7AB36-1C2E-4E8E-BAFE-E7BF013A0E25}" srcId="{677FC8B7-2875-43E9-9CDF-1CB72AAB0D0E}" destId="{A9B56225-2ADD-49DA-81AC-70F2AF1C4A96}" srcOrd="0" destOrd="0" parTransId="{0BDA5908-E6FD-4F09-9B29-F0DA4C25A334}" sibTransId="{430BF9A0-6AC4-4B0D-A7AB-5C13328C2783}"/>
    <dgm:cxn modelId="{CCAEC128-BF5E-438A-B340-6E9E31378903}" type="presOf" srcId="{EE5CD5D0-47A2-41F5-83E3-DF27A8E5E614}" destId="{2A1C86DE-9AB9-421D-8408-47DA191A0168}" srcOrd="0" destOrd="1" presId="urn:microsoft.com/office/officeart/2008/layout/TitlePictureLineup"/>
    <dgm:cxn modelId="{F22C22FE-2852-4269-9396-3FA46D18C9E6}" srcId="{8ACBB25F-B113-45CE-86ED-D23E6BDBDBF1}" destId="{ED83CC54-DDE8-4D89-B7E3-D5B2DD65DD2F}" srcOrd="0" destOrd="0" parTransId="{CFE755FE-880F-425A-9D13-8C8BD6D70AE0}" sibTransId="{56DAF041-B1DA-4B4D-94ED-1E53AA243926}"/>
    <dgm:cxn modelId="{CDA95B03-6EC6-4D7A-96C5-7DABFA093314}" type="presOf" srcId="{ED83CC54-DDE8-4D89-B7E3-D5B2DD65DD2F}" destId="{672ADBAA-87F9-4951-8C07-B10FE0AEC345}" srcOrd="0" destOrd="0" presId="urn:microsoft.com/office/officeart/2008/layout/TitlePictureLineup"/>
    <dgm:cxn modelId="{9140734E-E639-4086-9B62-F9B15D8D45A9}" type="presOf" srcId="{D0989AE5-C818-44D5-8AE6-32DEAF6F46CC}" destId="{EBE06ADE-C892-44D3-AB90-0EE941CCA21D}" srcOrd="0" destOrd="0" presId="urn:microsoft.com/office/officeart/2008/layout/TitlePictureLineup"/>
    <dgm:cxn modelId="{E003B334-5224-4D62-B853-FA481A6CA493}" type="presOf" srcId="{A9B56225-2ADD-49DA-81AC-70F2AF1C4A96}" destId="{2A1C86DE-9AB9-421D-8408-47DA191A0168}" srcOrd="0" destOrd="0" presId="urn:microsoft.com/office/officeart/2008/layout/TitlePictureLineup"/>
    <dgm:cxn modelId="{C84F12B6-3EE3-4557-A9DE-5ECD9E203BEF}" type="presOf" srcId="{0F8DBA57-A3BA-4BC9-A853-67B71E3B3531}" destId="{B3686B38-0C87-411A-9F82-923E333643FB}" srcOrd="0" destOrd="0" presId="urn:microsoft.com/office/officeart/2008/layout/TitlePictureLineup"/>
    <dgm:cxn modelId="{A8776F7D-2398-4CC1-BBA2-95C5856B6B60}" srcId="{677FC8B7-2875-43E9-9CDF-1CB72AAB0D0E}" destId="{EE5CD5D0-47A2-41F5-83E3-DF27A8E5E614}" srcOrd="1" destOrd="0" parTransId="{A7A407A3-1037-4070-82A9-50324E05A6DC}" sibTransId="{1E9D4260-F645-4803-9472-D60217F56A2C}"/>
    <dgm:cxn modelId="{0990249C-5F83-4AC6-BBDE-76609E41C3B7}" srcId="{0F8DBA57-A3BA-4BC9-A853-67B71E3B3531}" destId="{D0989AE5-C818-44D5-8AE6-32DEAF6F46CC}" srcOrd="0" destOrd="0" parTransId="{5116A57A-5F5C-441B-8E98-72FC83223934}" sibTransId="{0B13468D-FE4E-4A8A-A598-8159F0C900A0}"/>
    <dgm:cxn modelId="{5B6B6DF9-89FB-4C63-A85D-51E0BF13C1E9}" type="presOf" srcId="{8ACBB25F-B113-45CE-86ED-D23E6BDBDBF1}" destId="{57B1ECA4-0CF3-4952-BB41-993F31EFBF15}" srcOrd="0" destOrd="0" presId="urn:microsoft.com/office/officeart/2008/layout/TitlePictureLineup"/>
    <dgm:cxn modelId="{951AB036-7A1D-4DCF-8595-B29E9F00F3BE}" type="presOf" srcId="{677FC8B7-2875-43E9-9CDF-1CB72AAB0D0E}" destId="{4E89074A-DD45-4C30-BE68-0847302086FD}" srcOrd="0" destOrd="0" presId="urn:microsoft.com/office/officeart/2008/layout/TitlePictureLineup"/>
    <dgm:cxn modelId="{FF498922-0AE4-4262-A72D-4727AC155B1C}" srcId="{A518A75D-9854-4CDE-9FB7-B1EBB324AAED}" destId="{3D1CC32B-A2B3-4980-BE9A-A6BF4C85B7A7}" srcOrd="0" destOrd="0" parTransId="{5955FB7F-A541-4199-B6AF-E3696E6D94BD}" sibTransId="{CF183673-E5FA-4135-956A-AE4A81199C8F}"/>
    <dgm:cxn modelId="{97DC5797-804D-44AB-A7F2-9EB61CACB1D5}" srcId="{25AFBC85-EE41-46FB-A7F4-99ED4084C835}" destId="{677FC8B7-2875-43E9-9CDF-1CB72AAB0D0E}" srcOrd="3" destOrd="0" parTransId="{135D044B-CF2D-4837-B65C-369AE7EBF5F6}" sibTransId="{76FCE978-AC8C-47A4-866D-929EE0B68914}"/>
    <dgm:cxn modelId="{8B314942-92B8-44B6-8258-776477FFA18A}" type="presOf" srcId="{0D0693D0-086B-4054-B841-334DCC0DFBB8}" destId="{2A1C86DE-9AB9-421D-8408-47DA191A0168}" srcOrd="0" destOrd="2" presId="urn:microsoft.com/office/officeart/2008/layout/TitlePictureLineup"/>
    <dgm:cxn modelId="{EC6366B9-5AAA-471E-8245-5541ED957DEA}" srcId="{25AFBC85-EE41-46FB-A7F4-99ED4084C835}" destId="{8ACBB25F-B113-45CE-86ED-D23E6BDBDBF1}" srcOrd="1" destOrd="0" parTransId="{800DBDDC-61AD-462B-B70B-86FBB393E982}" sibTransId="{18BCB42F-22E5-4080-8ECF-607BB9199FB9}"/>
    <dgm:cxn modelId="{CA8B89D3-A3E5-41AB-9C8A-76BEC3920398}" type="presOf" srcId="{A518A75D-9854-4CDE-9FB7-B1EBB324AAED}" destId="{770E20EC-6929-4A45-99D5-285545E37892}" srcOrd="0" destOrd="0" presId="urn:microsoft.com/office/officeart/2008/layout/TitlePictureLineup"/>
    <dgm:cxn modelId="{7D90FAE9-2F57-414A-B4A0-17265D51EB34}" srcId="{677FC8B7-2875-43E9-9CDF-1CB72AAB0D0E}" destId="{0D0693D0-086B-4054-B841-334DCC0DFBB8}" srcOrd="2" destOrd="0" parTransId="{B797739C-867F-423B-995B-44840F36DC31}" sibTransId="{4786DE17-8DE1-43C9-B2E5-9D80A59F777A}"/>
    <dgm:cxn modelId="{81AE50C2-F587-470B-86FC-B5A28EFEE1BC}" srcId="{25AFBC85-EE41-46FB-A7F4-99ED4084C835}" destId="{0F8DBA57-A3BA-4BC9-A853-67B71E3B3531}" srcOrd="2" destOrd="0" parTransId="{99BB5F99-B845-4128-856A-D40FE489F4C0}" sibTransId="{CD82CFE7-3793-47B0-8B52-9C19EDB40EDE}"/>
    <dgm:cxn modelId="{B5657A53-F7C5-449A-A28C-ADB1BD95AFAD}" type="presParOf" srcId="{8C6E4A05-D928-421F-BB35-AB0FFEB0B7C4}" destId="{8C8EDC2C-400F-4A87-B348-71B90CDC58F1}" srcOrd="0" destOrd="0" presId="urn:microsoft.com/office/officeart/2008/layout/TitlePictureLineup"/>
    <dgm:cxn modelId="{1C80C19B-C14E-453A-AD9B-0F519D412CCB}" type="presParOf" srcId="{8C8EDC2C-400F-4A87-B348-71B90CDC58F1}" destId="{53B4FA82-603E-4EDB-90A9-1DA699C2C901}" srcOrd="0" destOrd="0" presId="urn:microsoft.com/office/officeart/2008/layout/TitlePictureLineup"/>
    <dgm:cxn modelId="{0D6A37DD-154A-4327-B4B3-2A50C24373F9}" type="presParOf" srcId="{8C8EDC2C-400F-4A87-B348-71B90CDC58F1}" destId="{48475A52-D924-4818-BEE8-D250047D6B3F}" srcOrd="1" destOrd="0" presId="urn:microsoft.com/office/officeart/2008/layout/TitlePictureLineup"/>
    <dgm:cxn modelId="{1E1E856B-4E06-4DFA-AE7E-1819C16ECE23}" type="presParOf" srcId="{8C8EDC2C-400F-4A87-B348-71B90CDC58F1}" destId="{5ABBC393-AD16-4772-8402-4ABCB8683B4E}" srcOrd="2" destOrd="0" presId="urn:microsoft.com/office/officeart/2008/layout/TitlePictureLineup"/>
    <dgm:cxn modelId="{94603CFF-6319-4F7E-9584-61D5B3C6CCE8}" type="presParOf" srcId="{8C8EDC2C-400F-4A87-B348-71B90CDC58F1}" destId="{770E20EC-6929-4A45-99D5-285545E37892}" srcOrd="3" destOrd="0" presId="urn:microsoft.com/office/officeart/2008/layout/TitlePictureLineup"/>
    <dgm:cxn modelId="{118F0820-8E7E-4B51-9E59-DD8CD76FCF99}" type="presParOf" srcId="{8C6E4A05-D928-421F-BB35-AB0FFEB0B7C4}" destId="{F445107B-3E02-430C-9039-D2AE418B235A}" srcOrd="1" destOrd="0" presId="urn:microsoft.com/office/officeart/2008/layout/TitlePictureLineup"/>
    <dgm:cxn modelId="{CEAB4489-EFEC-4A72-8996-6C0E87979EE3}" type="presParOf" srcId="{8C6E4A05-D928-421F-BB35-AB0FFEB0B7C4}" destId="{17D8D191-9A36-4090-BE62-7D18D277262D}" srcOrd="2" destOrd="0" presId="urn:microsoft.com/office/officeart/2008/layout/TitlePictureLineup"/>
    <dgm:cxn modelId="{D9AA67C7-4B54-4B25-98CA-9225C31E0284}" type="presParOf" srcId="{17D8D191-9A36-4090-BE62-7D18D277262D}" destId="{4199BD41-BD06-415E-A188-B146B841BA1D}" srcOrd="0" destOrd="0" presId="urn:microsoft.com/office/officeart/2008/layout/TitlePictureLineup"/>
    <dgm:cxn modelId="{8B056DDE-93BC-463C-B12E-D032DCEE1EA6}" type="presParOf" srcId="{17D8D191-9A36-4090-BE62-7D18D277262D}" destId="{AE18AB2C-A284-411B-B079-74838D5DE4BF}" srcOrd="1" destOrd="0" presId="urn:microsoft.com/office/officeart/2008/layout/TitlePictureLineup"/>
    <dgm:cxn modelId="{C300B22B-456E-49FF-95BA-8BAC1D475B3C}" type="presParOf" srcId="{17D8D191-9A36-4090-BE62-7D18D277262D}" destId="{672ADBAA-87F9-4951-8C07-B10FE0AEC345}" srcOrd="2" destOrd="0" presId="urn:microsoft.com/office/officeart/2008/layout/TitlePictureLineup"/>
    <dgm:cxn modelId="{B7068AD8-E3C6-4443-93FD-E9588A542230}" type="presParOf" srcId="{17D8D191-9A36-4090-BE62-7D18D277262D}" destId="{57B1ECA4-0CF3-4952-BB41-993F31EFBF15}" srcOrd="3" destOrd="0" presId="urn:microsoft.com/office/officeart/2008/layout/TitlePictureLineup"/>
    <dgm:cxn modelId="{2805A120-FFC0-4803-8DDF-E46FD291B914}" type="presParOf" srcId="{8C6E4A05-D928-421F-BB35-AB0FFEB0B7C4}" destId="{7A21AD34-BC39-40AD-BA28-92C864D5C1E0}" srcOrd="3" destOrd="0" presId="urn:microsoft.com/office/officeart/2008/layout/TitlePictureLineup"/>
    <dgm:cxn modelId="{34978403-7B65-46B8-9090-6D3EF6659C85}" type="presParOf" srcId="{8C6E4A05-D928-421F-BB35-AB0FFEB0B7C4}" destId="{57293698-40AD-44C8-9B60-0D0C4FC11960}" srcOrd="4" destOrd="0" presId="urn:microsoft.com/office/officeart/2008/layout/TitlePictureLineup"/>
    <dgm:cxn modelId="{5D836622-280E-4845-A659-9D33579C26AB}" type="presParOf" srcId="{57293698-40AD-44C8-9B60-0D0C4FC11960}" destId="{7F77031C-84AF-49FA-B2E3-6B22E2F49F2B}" srcOrd="0" destOrd="0" presId="urn:microsoft.com/office/officeart/2008/layout/TitlePictureLineup"/>
    <dgm:cxn modelId="{1B177A82-D028-4DEB-802C-CC84A925EB5D}" type="presParOf" srcId="{57293698-40AD-44C8-9B60-0D0C4FC11960}" destId="{6FDEA8A3-BC3B-493E-88CC-A57435CCDC96}" srcOrd="1" destOrd="0" presId="urn:microsoft.com/office/officeart/2008/layout/TitlePictureLineup"/>
    <dgm:cxn modelId="{C8378814-4562-48A5-B7DC-6589C729DB15}" type="presParOf" srcId="{57293698-40AD-44C8-9B60-0D0C4FC11960}" destId="{EBE06ADE-C892-44D3-AB90-0EE941CCA21D}" srcOrd="2" destOrd="0" presId="urn:microsoft.com/office/officeart/2008/layout/TitlePictureLineup"/>
    <dgm:cxn modelId="{0D45383A-482B-44A0-B1A5-2DCB71105C09}" type="presParOf" srcId="{57293698-40AD-44C8-9B60-0D0C4FC11960}" destId="{B3686B38-0C87-411A-9F82-923E333643FB}" srcOrd="3" destOrd="0" presId="urn:microsoft.com/office/officeart/2008/layout/TitlePictureLineup"/>
    <dgm:cxn modelId="{08204CAE-7BF2-4DAB-8015-F3F5ABE2F48B}" type="presParOf" srcId="{8C6E4A05-D928-421F-BB35-AB0FFEB0B7C4}" destId="{0A69584E-ED28-4A81-B130-0E9A2F565C94}" srcOrd="5" destOrd="0" presId="urn:microsoft.com/office/officeart/2008/layout/TitlePictureLineup"/>
    <dgm:cxn modelId="{52EDB241-342E-464E-8400-02E1B331CB85}" type="presParOf" srcId="{8C6E4A05-D928-421F-BB35-AB0FFEB0B7C4}" destId="{CCF11A6E-F586-4910-8C44-1AE6AD4ECC02}" srcOrd="6" destOrd="0" presId="urn:microsoft.com/office/officeart/2008/layout/TitlePictureLineup"/>
    <dgm:cxn modelId="{C38F45B8-687B-4411-8E6A-53A47B7D6176}" type="presParOf" srcId="{CCF11A6E-F586-4910-8C44-1AE6AD4ECC02}" destId="{87ACD694-36F9-4193-A8FE-573DA345BCA3}" srcOrd="0" destOrd="0" presId="urn:microsoft.com/office/officeart/2008/layout/TitlePictureLineup"/>
    <dgm:cxn modelId="{897F451A-53DF-4B1E-9380-A027CBDC7541}" type="presParOf" srcId="{CCF11A6E-F586-4910-8C44-1AE6AD4ECC02}" destId="{D5EF084B-0048-459A-9001-2451F5192F25}" srcOrd="1" destOrd="0" presId="urn:microsoft.com/office/officeart/2008/layout/TitlePictureLineup"/>
    <dgm:cxn modelId="{4180D4C8-36C2-4E1C-9F25-69BF37E8E673}" type="presParOf" srcId="{CCF11A6E-F586-4910-8C44-1AE6AD4ECC02}" destId="{2A1C86DE-9AB9-421D-8408-47DA191A0168}" srcOrd="2" destOrd="0" presId="urn:microsoft.com/office/officeart/2008/layout/TitlePictureLineup"/>
    <dgm:cxn modelId="{9E1174A5-804B-4A57-89C9-AAA3D772EA69}" type="presParOf" srcId="{CCF11A6E-F586-4910-8C44-1AE6AD4ECC02}" destId="{4E89074A-DD45-4C30-BE68-0847302086FD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E2A9E4-A4B9-4950-B557-41B069A274A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32D87E-5200-4E80-B1D7-4F0AEBC43E74}">
      <dgm:prSet phldrT="[Text]"/>
      <dgm:spPr/>
      <dgm:t>
        <a:bodyPr/>
        <a:lstStyle/>
        <a:p>
          <a:r>
            <a:rPr lang="en-US" dirty="0" smtClean="0"/>
            <a:t>Launch 1</a:t>
          </a:r>
          <a:endParaRPr lang="en-US" dirty="0"/>
        </a:p>
      </dgm:t>
    </dgm:pt>
    <dgm:pt modelId="{AC29C495-EC58-49FD-84AD-F582F420F5F7}" type="parTrans" cxnId="{5FF8CF1C-38A3-45AF-ADE4-534D392E0F8F}">
      <dgm:prSet/>
      <dgm:spPr/>
      <dgm:t>
        <a:bodyPr/>
        <a:lstStyle/>
        <a:p>
          <a:endParaRPr lang="en-US"/>
        </a:p>
      </dgm:t>
    </dgm:pt>
    <dgm:pt modelId="{5F10227A-E0CC-48D0-97C7-4C7C9C94A564}" type="sibTrans" cxnId="{5FF8CF1C-38A3-45AF-ADE4-534D392E0F8F}">
      <dgm:prSet/>
      <dgm:spPr/>
      <dgm:t>
        <a:bodyPr/>
        <a:lstStyle/>
        <a:p>
          <a:endParaRPr lang="en-US"/>
        </a:p>
      </dgm:t>
    </dgm:pt>
    <dgm:pt modelId="{B4E75589-C1D2-414D-930D-B50A6A36CDC5}">
      <dgm:prSet phldrT="[Text]"/>
      <dgm:spPr/>
      <dgm:t>
        <a:bodyPr/>
        <a:lstStyle/>
        <a:p>
          <a:r>
            <a:rPr lang="en-US" dirty="0" smtClean="0"/>
            <a:t>The Building Collector</a:t>
          </a:r>
          <a:endParaRPr lang="en-US" dirty="0"/>
        </a:p>
      </dgm:t>
    </dgm:pt>
    <dgm:pt modelId="{D0A5D98D-4BBB-478C-81F3-4764E21A9D92}" type="parTrans" cxnId="{80515282-8206-41DC-B593-6A8A6F44F63D}">
      <dgm:prSet/>
      <dgm:spPr/>
      <dgm:t>
        <a:bodyPr/>
        <a:lstStyle/>
        <a:p>
          <a:endParaRPr lang="en-US"/>
        </a:p>
      </dgm:t>
    </dgm:pt>
    <dgm:pt modelId="{A56A01FD-5019-401B-93A6-E96CF34CD797}" type="sibTrans" cxnId="{80515282-8206-41DC-B593-6A8A6F44F63D}">
      <dgm:prSet/>
      <dgm:spPr/>
      <dgm:t>
        <a:bodyPr/>
        <a:lstStyle/>
        <a:p>
          <a:endParaRPr lang="en-US"/>
        </a:p>
      </dgm:t>
    </dgm:pt>
    <dgm:pt modelId="{1D22F6E5-432A-4FB0-B1F5-2F8CF98615EA}">
      <dgm:prSet phldrT="[Text]"/>
      <dgm:spPr/>
      <dgm:t>
        <a:bodyPr/>
        <a:lstStyle/>
        <a:p>
          <a:r>
            <a:rPr lang="en-US" dirty="0" smtClean="0"/>
            <a:t>-the indentation is for the lever to go down</a:t>
          </a:r>
          <a:endParaRPr lang="en-US" dirty="0"/>
        </a:p>
      </dgm:t>
    </dgm:pt>
    <dgm:pt modelId="{2D532C4C-ED5E-4401-983F-AF43DC0B130E}" type="parTrans" cxnId="{37BA7525-04A6-4A13-AF58-B7CBC569B38C}">
      <dgm:prSet/>
      <dgm:spPr/>
      <dgm:t>
        <a:bodyPr/>
        <a:lstStyle/>
        <a:p>
          <a:endParaRPr lang="en-US"/>
        </a:p>
      </dgm:t>
    </dgm:pt>
    <dgm:pt modelId="{6DECD468-5405-458F-A072-7044E7863616}" type="sibTrans" cxnId="{37BA7525-04A6-4A13-AF58-B7CBC569B38C}">
      <dgm:prSet/>
      <dgm:spPr/>
      <dgm:t>
        <a:bodyPr/>
        <a:lstStyle/>
        <a:p>
          <a:endParaRPr lang="en-US"/>
        </a:p>
      </dgm:t>
    </dgm:pt>
    <dgm:pt modelId="{DF5431D5-5B50-4036-B68F-94E731086263}">
      <dgm:prSet phldrT="[Text]"/>
      <dgm:spPr/>
      <dgm:t>
        <a:bodyPr/>
        <a:lstStyle/>
        <a:p>
          <a:r>
            <a:rPr lang="en-US" dirty="0" smtClean="0"/>
            <a:t>The AVD (Animals, Valuables, Demolish)</a:t>
          </a:r>
          <a:endParaRPr lang="en-US" dirty="0"/>
        </a:p>
      </dgm:t>
    </dgm:pt>
    <dgm:pt modelId="{938F0395-43E6-4955-BA87-B891083C57DD}" type="parTrans" cxnId="{732F8A4C-4534-4EA8-96FC-04C07D3B02F9}">
      <dgm:prSet/>
      <dgm:spPr/>
      <dgm:t>
        <a:bodyPr/>
        <a:lstStyle/>
        <a:p>
          <a:endParaRPr lang="en-US"/>
        </a:p>
      </dgm:t>
    </dgm:pt>
    <dgm:pt modelId="{6B3A5B4C-A5F0-4693-B51E-756381B7D18A}" type="sibTrans" cxnId="{732F8A4C-4534-4EA8-96FC-04C07D3B02F9}">
      <dgm:prSet/>
      <dgm:spPr/>
      <dgm:t>
        <a:bodyPr/>
        <a:lstStyle/>
        <a:p>
          <a:endParaRPr lang="en-US"/>
        </a:p>
      </dgm:t>
    </dgm:pt>
    <dgm:pt modelId="{08F12AB9-BD75-421B-96C2-E25D538D2E98}">
      <dgm:prSet phldrT="[Text]"/>
      <dgm:spPr/>
      <dgm:t>
        <a:bodyPr/>
        <a:lstStyle/>
        <a:p>
          <a:r>
            <a:rPr lang="en-US" dirty="0" smtClean="0"/>
            <a:t>-One-way door that lifts up to make the robot more compact</a:t>
          </a:r>
          <a:endParaRPr lang="en-US" dirty="0"/>
        </a:p>
      </dgm:t>
    </dgm:pt>
    <dgm:pt modelId="{7ECF7AC9-4D95-4842-9857-8C64281AFEEF}" type="parTrans" cxnId="{1D05A35E-6A08-46E3-9463-2F15EFD93B42}">
      <dgm:prSet/>
      <dgm:spPr/>
      <dgm:t>
        <a:bodyPr/>
        <a:lstStyle/>
        <a:p>
          <a:endParaRPr lang="en-US"/>
        </a:p>
      </dgm:t>
    </dgm:pt>
    <dgm:pt modelId="{2FCA8B6A-F372-4102-9237-90071888EB9E}" type="sibTrans" cxnId="{1D05A35E-6A08-46E3-9463-2F15EFD93B42}">
      <dgm:prSet/>
      <dgm:spPr/>
      <dgm:t>
        <a:bodyPr/>
        <a:lstStyle/>
        <a:p>
          <a:endParaRPr lang="en-US"/>
        </a:p>
      </dgm:t>
    </dgm:pt>
    <dgm:pt modelId="{720091B4-AB93-4765-832D-E9714E95D5EF}">
      <dgm:prSet phldrT="[Text]"/>
      <dgm:spPr/>
      <dgm:t>
        <a:bodyPr/>
        <a:lstStyle/>
        <a:p>
          <a:r>
            <a:rPr lang="en-US" dirty="0" smtClean="0"/>
            <a:t>Launch 2</a:t>
          </a:r>
          <a:endParaRPr lang="en-US" dirty="0"/>
        </a:p>
      </dgm:t>
    </dgm:pt>
    <dgm:pt modelId="{42B3FBA2-613D-46BF-A227-05337B723ACE}" type="parTrans" cxnId="{8171BBAD-136F-4524-A194-97F48A292741}">
      <dgm:prSet/>
      <dgm:spPr/>
      <dgm:t>
        <a:bodyPr/>
        <a:lstStyle/>
        <a:p>
          <a:endParaRPr lang="en-US"/>
        </a:p>
      </dgm:t>
    </dgm:pt>
    <dgm:pt modelId="{F41AEB96-CD12-4FE3-B67B-37913976EDC3}" type="sibTrans" cxnId="{8171BBAD-136F-4524-A194-97F48A292741}">
      <dgm:prSet/>
      <dgm:spPr/>
      <dgm:t>
        <a:bodyPr/>
        <a:lstStyle/>
        <a:p>
          <a:endParaRPr lang="en-US"/>
        </a:p>
      </dgm:t>
    </dgm:pt>
    <dgm:pt modelId="{256A64E1-DA25-47F5-BD8A-27B019528749}">
      <dgm:prSet phldrT="[Text]"/>
      <dgm:spPr/>
      <dgm:t>
        <a:bodyPr/>
        <a:lstStyle/>
        <a:p>
          <a:r>
            <a:rPr lang="en-US" dirty="0" smtClean="0"/>
            <a:t>The Slide</a:t>
          </a:r>
          <a:endParaRPr lang="en-US" dirty="0"/>
        </a:p>
      </dgm:t>
    </dgm:pt>
    <dgm:pt modelId="{CE9D5917-43A7-434F-A2C9-18DB0B91D131}" type="parTrans" cxnId="{01CCAC8C-415B-436D-B6FC-6530EDAFC08F}">
      <dgm:prSet/>
      <dgm:spPr/>
      <dgm:t>
        <a:bodyPr/>
        <a:lstStyle/>
        <a:p>
          <a:endParaRPr lang="en-US"/>
        </a:p>
      </dgm:t>
    </dgm:pt>
    <dgm:pt modelId="{6D19559D-E7AE-443F-AACE-DFB1076C7011}" type="sibTrans" cxnId="{01CCAC8C-415B-436D-B6FC-6530EDAFC08F}">
      <dgm:prSet/>
      <dgm:spPr/>
      <dgm:t>
        <a:bodyPr/>
        <a:lstStyle/>
        <a:p>
          <a:endParaRPr lang="en-US"/>
        </a:p>
      </dgm:t>
    </dgm:pt>
    <dgm:pt modelId="{5D193F19-8C8F-4DF4-BA59-AE328DD1E262}">
      <dgm:prSet phldrT="[Text]"/>
      <dgm:spPr/>
      <dgm:t>
        <a:bodyPr/>
        <a:lstStyle/>
        <a:p>
          <a:r>
            <a:rPr lang="en-US" dirty="0" smtClean="0"/>
            <a:t>Launches 3 &amp; 4</a:t>
          </a:r>
          <a:endParaRPr lang="en-US" dirty="0"/>
        </a:p>
      </dgm:t>
    </dgm:pt>
    <dgm:pt modelId="{F52A8DFB-951E-4E78-A0DE-8434C6F9B58C}" type="parTrans" cxnId="{302C5B04-8EE3-4604-B329-3BB39456BB05}">
      <dgm:prSet/>
      <dgm:spPr/>
      <dgm:t>
        <a:bodyPr/>
        <a:lstStyle/>
        <a:p>
          <a:endParaRPr lang="en-US"/>
        </a:p>
      </dgm:t>
    </dgm:pt>
    <dgm:pt modelId="{A9235F7C-C1DE-4652-9355-571E4D22FD3E}" type="sibTrans" cxnId="{302C5B04-8EE3-4604-B329-3BB39456BB05}">
      <dgm:prSet/>
      <dgm:spPr/>
      <dgm:t>
        <a:bodyPr/>
        <a:lstStyle/>
        <a:p>
          <a:endParaRPr lang="en-US"/>
        </a:p>
      </dgm:t>
    </dgm:pt>
    <dgm:pt modelId="{BCF13A68-62C7-41C7-A2A7-391D754BE02A}">
      <dgm:prSet phldrT="[Text]"/>
      <dgm:spPr/>
      <dgm:t>
        <a:bodyPr/>
        <a:lstStyle/>
        <a:p>
          <a:r>
            <a:rPr lang="en-US" dirty="0" smtClean="0"/>
            <a:t>The Compost Collector</a:t>
          </a:r>
          <a:endParaRPr lang="en-US" dirty="0"/>
        </a:p>
      </dgm:t>
    </dgm:pt>
    <dgm:pt modelId="{CBDA7ED4-617E-480A-BAAD-A923412D95A8}" type="parTrans" cxnId="{8B4757AB-7D12-46A4-AC2D-FF153EC11EDE}">
      <dgm:prSet/>
      <dgm:spPr/>
      <dgm:t>
        <a:bodyPr/>
        <a:lstStyle/>
        <a:p>
          <a:endParaRPr lang="en-US"/>
        </a:p>
      </dgm:t>
    </dgm:pt>
    <dgm:pt modelId="{99FF19DD-5321-4644-B686-654A0074639C}" type="sibTrans" cxnId="{8B4757AB-7D12-46A4-AC2D-FF153EC11EDE}">
      <dgm:prSet/>
      <dgm:spPr/>
      <dgm:t>
        <a:bodyPr/>
        <a:lstStyle/>
        <a:p>
          <a:endParaRPr lang="en-US"/>
        </a:p>
      </dgm:t>
    </dgm:pt>
    <dgm:pt modelId="{3BA2DC40-543B-4771-AB3A-5C897087EFE9}">
      <dgm:prSet phldrT="[Text]"/>
      <dgm:spPr/>
      <dgm:t>
        <a:bodyPr/>
        <a:lstStyle/>
        <a:p>
          <a:r>
            <a:rPr lang="en-US" dirty="0" smtClean="0"/>
            <a:t>The Turtle </a:t>
          </a:r>
          <a:r>
            <a:rPr lang="en-US" dirty="0" err="1" smtClean="0"/>
            <a:t>Baginator</a:t>
          </a:r>
          <a:endParaRPr lang="en-US" dirty="0"/>
        </a:p>
      </dgm:t>
    </dgm:pt>
    <dgm:pt modelId="{667ECADC-F7D9-4CE6-B0EB-45407752C425}" type="parTrans" cxnId="{05E956FE-CE87-4F47-AC02-D98CB3829694}">
      <dgm:prSet/>
      <dgm:spPr/>
      <dgm:t>
        <a:bodyPr/>
        <a:lstStyle/>
        <a:p>
          <a:endParaRPr lang="en-US"/>
        </a:p>
      </dgm:t>
    </dgm:pt>
    <dgm:pt modelId="{EFB69BD2-6614-4695-AEB2-9AFA4B811D77}" type="sibTrans" cxnId="{05E956FE-CE87-4F47-AC02-D98CB3829694}">
      <dgm:prSet/>
      <dgm:spPr/>
      <dgm:t>
        <a:bodyPr/>
        <a:lstStyle/>
        <a:p>
          <a:endParaRPr lang="en-US"/>
        </a:p>
      </dgm:t>
    </dgm:pt>
    <dgm:pt modelId="{6A2F98ED-4593-4B6B-AD0B-4E6408EE07BC}">
      <dgm:prSet phldrT="[Text]"/>
      <dgm:spPr/>
      <dgm:t>
        <a:bodyPr/>
        <a:lstStyle/>
        <a:p>
          <a:r>
            <a:rPr lang="en-US" dirty="0" smtClean="0"/>
            <a:t>-it’s controlled by part of the Engine Installer</a:t>
          </a:r>
          <a:endParaRPr lang="en-US" dirty="0"/>
        </a:p>
      </dgm:t>
    </dgm:pt>
    <dgm:pt modelId="{DF102E1A-AFF2-4D50-95A3-ED9B754958E5}" type="parTrans" cxnId="{41C2990D-002C-4AE4-B26A-CE0938482432}">
      <dgm:prSet/>
      <dgm:spPr/>
      <dgm:t>
        <a:bodyPr/>
        <a:lstStyle/>
        <a:p>
          <a:endParaRPr lang="en-US"/>
        </a:p>
      </dgm:t>
    </dgm:pt>
    <dgm:pt modelId="{DF7F3718-1B17-43FD-A1E2-F522889318CB}" type="sibTrans" cxnId="{41C2990D-002C-4AE4-B26A-CE0938482432}">
      <dgm:prSet/>
      <dgm:spPr/>
      <dgm:t>
        <a:bodyPr/>
        <a:lstStyle/>
        <a:p>
          <a:endParaRPr lang="en-US"/>
        </a:p>
      </dgm:t>
    </dgm:pt>
    <dgm:pt modelId="{EB2B4CAD-E215-4C06-8EAE-04B625DA27F5}">
      <dgm:prSet/>
      <dgm:spPr/>
      <dgm:t>
        <a:bodyPr/>
        <a:lstStyle/>
        <a:p>
          <a:r>
            <a:rPr lang="en-US" dirty="0" smtClean="0"/>
            <a:t>The Compost Retriever</a:t>
          </a:r>
          <a:endParaRPr lang="en-US" dirty="0"/>
        </a:p>
      </dgm:t>
    </dgm:pt>
    <dgm:pt modelId="{09434902-DDD4-4B0C-8071-B077801BB1F8}" type="parTrans" cxnId="{C7F3F22E-5A6D-40DE-A1DF-6C30755459EC}">
      <dgm:prSet/>
      <dgm:spPr/>
      <dgm:t>
        <a:bodyPr/>
        <a:lstStyle/>
        <a:p>
          <a:endParaRPr lang="en-US"/>
        </a:p>
      </dgm:t>
    </dgm:pt>
    <dgm:pt modelId="{068C3A17-1567-400C-8AC1-D965ADDBE802}" type="sibTrans" cxnId="{C7F3F22E-5A6D-40DE-A1DF-6C30755459EC}">
      <dgm:prSet/>
      <dgm:spPr/>
      <dgm:t>
        <a:bodyPr/>
        <a:lstStyle/>
        <a:p>
          <a:endParaRPr lang="en-US"/>
        </a:p>
      </dgm:t>
    </dgm:pt>
    <dgm:pt modelId="{BDD50611-748B-42A1-9503-B5D85176BA96}">
      <dgm:prSet/>
      <dgm:spPr/>
      <dgm:t>
        <a:bodyPr/>
        <a:lstStyle/>
        <a:p>
          <a:r>
            <a:rPr lang="en-US" dirty="0" smtClean="0"/>
            <a:t>-indented so it could reach the compost</a:t>
          </a:r>
          <a:endParaRPr lang="en-US" dirty="0"/>
        </a:p>
      </dgm:t>
    </dgm:pt>
    <dgm:pt modelId="{FDDA0796-95A9-48DB-912D-37EF48BD3740}" type="parTrans" cxnId="{09601B65-CEA7-48BA-8AB2-CA2684588748}">
      <dgm:prSet/>
      <dgm:spPr/>
      <dgm:t>
        <a:bodyPr/>
        <a:lstStyle/>
        <a:p>
          <a:endParaRPr lang="en-US"/>
        </a:p>
      </dgm:t>
    </dgm:pt>
    <dgm:pt modelId="{FC153AE3-D0A7-40E9-A019-F715E27FC50D}" type="sibTrans" cxnId="{09601B65-CEA7-48BA-8AB2-CA2684588748}">
      <dgm:prSet/>
      <dgm:spPr/>
      <dgm:t>
        <a:bodyPr/>
        <a:lstStyle/>
        <a:p>
          <a:endParaRPr lang="en-US"/>
        </a:p>
      </dgm:t>
    </dgm:pt>
    <dgm:pt modelId="{7C38E736-33F2-4B22-A352-4025BD9D1E4E}">
      <dgm:prSet/>
      <dgm:spPr/>
      <dgm:t>
        <a:bodyPr/>
        <a:lstStyle/>
        <a:p>
          <a:r>
            <a:rPr lang="en-US" dirty="0" smtClean="0"/>
            <a:t>Launch 5</a:t>
          </a:r>
          <a:endParaRPr lang="en-US" dirty="0"/>
        </a:p>
      </dgm:t>
    </dgm:pt>
    <dgm:pt modelId="{4784C42D-10F2-469C-9612-55022B836586}" type="parTrans" cxnId="{15BDB822-5E76-47F1-BB7C-19E50C50C111}">
      <dgm:prSet/>
      <dgm:spPr/>
      <dgm:t>
        <a:bodyPr/>
        <a:lstStyle/>
        <a:p>
          <a:endParaRPr lang="en-US"/>
        </a:p>
      </dgm:t>
    </dgm:pt>
    <dgm:pt modelId="{8C7F3E82-BBD3-4317-BE75-55CB9369050C}" type="sibTrans" cxnId="{15BDB822-5E76-47F1-BB7C-19E50C50C111}">
      <dgm:prSet/>
      <dgm:spPr/>
      <dgm:t>
        <a:bodyPr/>
        <a:lstStyle/>
        <a:p>
          <a:endParaRPr lang="en-US"/>
        </a:p>
      </dgm:t>
    </dgm:pt>
    <dgm:pt modelId="{42D536E8-B890-4232-B023-370931542027}">
      <dgm:prSet/>
      <dgm:spPr/>
      <dgm:t>
        <a:bodyPr/>
        <a:lstStyle/>
        <a:p>
          <a:r>
            <a:rPr lang="en-US" dirty="0" smtClean="0"/>
            <a:t>Factory Aligner</a:t>
          </a:r>
          <a:endParaRPr lang="en-US" dirty="0"/>
        </a:p>
      </dgm:t>
    </dgm:pt>
    <dgm:pt modelId="{925B959A-BD4B-48BB-9C70-F49F896B0B63}" type="parTrans" cxnId="{29069496-5053-4B77-9E1E-0356293FEEDB}">
      <dgm:prSet/>
      <dgm:spPr/>
      <dgm:t>
        <a:bodyPr/>
        <a:lstStyle/>
        <a:p>
          <a:endParaRPr lang="en-US"/>
        </a:p>
      </dgm:t>
    </dgm:pt>
    <dgm:pt modelId="{504FD29E-83E8-414E-B294-701BC7B34D91}" type="sibTrans" cxnId="{29069496-5053-4B77-9E1E-0356293FEEDB}">
      <dgm:prSet/>
      <dgm:spPr/>
      <dgm:t>
        <a:bodyPr/>
        <a:lstStyle/>
        <a:p>
          <a:endParaRPr lang="en-US"/>
        </a:p>
      </dgm:t>
    </dgm:pt>
    <dgm:pt modelId="{B104FFEA-BA49-40A6-8ADB-CFA9CE7E30C8}">
      <dgm:prSet/>
      <dgm:spPr/>
      <dgm:t>
        <a:bodyPr/>
        <a:lstStyle/>
        <a:p>
          <a:r>
            <a:rPr lang="en-US" dirty="0" smtClean="0"/>
            <a:t>Toy Snatcher</a:t>
          </a:r>
          <a:endParaRPr lang="en-US" dirty="0"/>
        </a:p>
      </dgm:t>
    </dgm:pt>
    <dgm:pt modelId="{08F008E7-553D-48F5-AECB-A76FF4CDA06B}" type="parTrans" cxnId="{4AA821A4-D2C8-4714-8537-FEE134CC5C2B}">
      <dgm:prSet/>
      <dgm:spPr/>
      <dgm:t>
        <a:bodyPr/>
        <a:lstStyle/>
        <a:p>
          <a:endParaRPr lang="en-US"/>
        </a:p>
      </dgm:t>
    </dgm:pt>
    <dgm:pt modelId="{5A130ABA-6ED3-46B3-A2E2-53E61F96160C}" type="sibTrans" cxnId="{4AA821A4-D2C8-4714-8537-FEE134CC5C2B}">
      <dgm:prSet/>
      <dgm:spPr/>
      <dgm:t>
        <a:bodyPr/>
        <a:lstStyle/>
        <a:p>
          <a:endParaRPr lang="en-US"/>
        </a:p>
      </dgm:t>
    </dgm:pt>
    <dgm:pt modelId="{36BD22A6-DEF7-48B0-852E-45DA2849C460}" type="pres">
      <dgm:prSet presAssocID="{B4E2A9E4-A4B9-4950-B557-41B069A274A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622683-CC33-4211-B455-D020075E7AF9}" type="pres">
      <dgm:prSet presAssocID="{4932D87E-5200-4E80-B1D7-4F0AEBC43E74}" presName="root1" presStyleCnt="0"/>
      <dgm:spPr/>
    </dgm:pt>
    <dgm:pt modelId="{59E2F822-4C97-47F7-B767-44D7A2D3F5EC}" type="pres">
      <dgm:prSet presAssocID="{4932D87E-5200-4E80-B1D7-4F0AEBC43E74}" presName="LevelOneTextNod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2F1A3-160C-4FA1-9883-F074177FD73F}" type="pres">
      <dgm:prSet presAssocID="{4932D87E-5200-4E80-B1D7-4F0AEBC43E74}" presName="level2hierChild" presStyleCnt="0"/>
      <dgm:spPr/>
    </dgm:pt>
    <dgm:pt modelId="{9B9AE94B-9898-4B99-B5DD-A58B700CD12D}" type="pres">
      <dgm:prSet presAssocID="{D0A5D98D-4BBB-478C-81F3-4764E21A9D92}" presName="conn2-1" presStyleLbl="parChTrans1D2" presStyleIdx="0" presStyleCnt="12"/>
      <dgm:spPr/>
      <dgm:t>
        <a:bodyPr/>
        <a:lstStyle/>
        <a:p>
          <a:endParaRPr lang="en-US"/>
        </a:p>
      </dgm:t>
    </dgm:pt>
    <dgm:pt modelId="{8A9AB921-C615-4048-88E8-9DD76E7E6555}" type="pres">
      <dgm:prSet presAssocID="{D0A5D98D-4BBB-478C-81F3-4764E21A9D92}" presName="connTx" presStyleLbl="parChTrans1D2" presStyleIdx="0" presStyleCnt="12"/>
      <dgm:spPr/>
      <dgm:t>
        <a:bodyPr/>
        <a:lstStyle/>
        <a:p>
          <a:endParaRPr lang="en-US"/>
        </a:p>
      </dgm:t>
    </dgm:pt>
    <dgm:pt modelId="{B798BB18-E435-4383-8F78-FC2EA67FA482}" type="pres">
      <dgm:prSet presAssocID="{B4E75589-C1D2-414D-930D-B50A6A36CDC5}" presName="root2" presStyleCnt="0"/>
      <dgm:spPr/>
    </dgm:pt>
    <dgm:pt modelId="{1BABBFB1-3D56-4118-B723-7072E68B911F}" type="pres">
      <dgm:prSet presAssocID="{B4E75589-C1D2-414D-930D-B50A6A36CDC5}" presName="LevelTwoTextNode" presStyleLbl="node2" presStyleIdx="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B1A612-8349-4BAC-9711-DF3625AD964E}" type="pres">
      <dgm:prSet presAssocID="{B4E75589-C1D2-414D-930D-B50A6A36CDC5}" presName="level3hierChild" presStyleCnt="0"/>
      <dgm:spPr/>
    </dgm:pt>
    <dgm:pt modelId="{6251C981-58A2-4AD3-B3DE-EFEB129C7183}" type="pres">
      <dgm:prSet presAssocID="{2D532C4C-ED5E-4401-983F-AF43DC0B130E}" presName="conn2-1" presStyleLbl="parChTrans1D2" presStyleIdx="1" presStyleCnt="12"/>
      <dgm:spPr/>
      <dgm:t>
        <a:bodyPr/>
        <a:lstStyle/>
        <a:p>
          <a:endParaRPr lang="en-US"/>
        </a:p>
      </dgm:t>
    </dgm:pt>
    <dgm:pt modelId="{C24875C7-C52B-489A-B5B5-C116B85F9A75}" type="pres">
      <dgm:prSet presAssocID="{2D532C4C-ED5E-4401-983F-AF43DC0B130E}" presName="connTx" presStyleLbl="parChTrans1D2" presStyleIdx="1" presStyleCnt="12"/>
      <dgm:spPr/>
      <dgm:t>
        <a:bodyPr/>
        <a:lstStyle/>
        <a:p>
          <a:endParaRPr lang="en-US"/>
        </a:p>
      </dgm:t>
    </dgm:pt>
    <dgm:pt modelId="{19BC5C20-6F02-4B5F-8B8A-40DDCE7C786C}" type="pres">
      <dgm:prSet presAssocID="{1D22F6E5-432A-4FB0-B1F5-2F8CF98615EA}" presName="root2" presStyleCnt="0"/>
      <dgm:spPr/>
    </dgm:pt>
    <dgm:pt modelId="{1B98014D-68C1-42C3-BFDE-907C43537D3B}" type="pres">
      <dgm:prSet presAssocID="{1D22F6E5-432A-4FB0-B1F5-2F8CF98615EA}" presName="LevelTwoTextNode" presStyleLbl="node2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782DD9-D7B6-4816-86FC-D47A263F76A1}" type="pres">
      <dgm:prSet presAssocID="{1D22F6E5-432A-4FB0-B1F5-2F8CF98615EA}" presName="level3hierChild" presStyleCnt="0"/>
      <dgm:spPr/>
    </dgm:pt>
    <dgm:pt modelId="{2CDB3274-D919-46DB-8F77-9EE72B27F04A}" type="pres">
      <dgm:prSet presAssocID="{720091B4-AB93-4765-832D-E9714E95D5EF}" presName="root1" presStyleCnt="0"/>
      <dgm:spPr/>
    </dgm:pt>
    <dgm:pt modelId="{7EAB72F2-9770-435E-B291-CFEF1C251030}" type="pres">
      <dgm:prSet presAssocID="{720091B4-AB93-4765-832D-E9714E95D5EF}" presName="LevelOneTextNod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DFFFF7-47B9-44DF-9C03-63A781321FC2}" type="pres">
      <dgm:prSet presAssocID="{720091B4-AB93-4765-832D-E9714E95D5EF}" presName="level2hierChild" presStyleCnt="0"/>
      <dgm:spPr/>
    </dgm:pt>
    <dgm:pt modelId="{22CA70FA-EAC7-43AA-957A-C71589377C0A}" type="pres">
      <dgm:prSet presAssocID="{938F0395-43E6-4955-BA87-B891083C57DD}" presName="conn2-1" presStyleLbl="parChTrans1D2" presStyleIdx="2" presStyleCnt="12"/>
      <dgm:spPr/>
      <dgm:t>
        <a:bodyPr/>
        <a:lstStyle/>
        <a:p>
          <a:endParaRPr lang="en-US"/>
        </a:p>
      </dgm:t>
    </dgm:pt>
    <dgm:pt modelId="{65253A4E-254A-4B8A-B452-09E154C83363}" type="pres">
      <dgm:prSet presAssocID="{938F0395-43E6-4955-BA87-B891083C57DD}" presName="connTx" presStyleLbl="parChTrans1D2" presStyleIdx="2" presStyleCnt="12"/>
      <dgm:spPr/>
      <dgm:t>
        <a:bodyPr/>
        <a:lstStyle/>
        <a:p>
          <a:endParaRPr lang="en-US"/>
        </a:p>
      </dgm:t>
    </dgm:pt>
    <dgm:pt modelId="{7FAB024C-699D-4F26-8D82-83E5E802E446}" type="pres">
      <dgm:prSet presAssocID="{DF5431D5-5B50-4036-B68F-94E731086263}" presName="root2" presStyleCnt="0"/>
      <dgm:spPr/>
    </dgm:pt>
    <dgm:pt modelId="{866448CB-FE4C-4D81-B701-7F9AE5559F49}" type="pres">
      <dgm:prSet presAssocID="{DF5431D5-5B50-4036-B68F-94E731086263}" presName="LevelTwoTextNode" presStyleLbl="node2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03B8A5-7F2E-4CA1-8DBA-FB9918608731}" type="pres">
      <dgm:prSet presAssocID="{DF5431D5-5B50-4036-B68F-94E731086263}" presName="level3hierChild" presStyleCnt="0"/>
      <dgm:spPr/>
    </dgm:pt>
    <dgm:pt modelId="{388DC2CE-8871-4319-A47F-97BD564CFD92}" type="pres">
      <dgm:prSet presAssocID="{7ECF7AC9-4D95-4842-9857-8C64281AFEEF}" presName="conn2-1" presStyleLbl="parChTrans1D2" presStyleIdx="3" presStyleCnt="12"/>
      <dgm:spPr/>
      <dgm:t>
        <a:bodyPr/>
        <a:lstStyle/>
        <a:p>
          <a:endParaRPr lang="en-US"/>
        </a:p>
      </dgm:t>
    </dgm:pt>
    <dgm:pt modelId="{546A3024-B783-4521-AA43-29B4B1C56109}" type="pres">
      <dgm:prSet presAssocID="{7ECF7AC9-4D95-4842-9857-8C64281AFEEF}" presName="connTx" presStyleLbl="parChTrans1D2" presStyleIdx="3" presStyleCnt="12"/>
      <dgm:spPr/>
      <dgm:t>
        <a:bodyPr/>
        <a:lstStyle/>
        <a:p>
          <a:endParaRPr lang="en-US"/>
        </a:p>
      </dgm:t>
    </dgm:pt>
    <dgm:pt modelId="{A90D0EDF-175F-4A65-8AE9-E41E93939705}" type="pres">
      <dgm:prSet presAssocID="{08F12AB9-BD75-421B-96C2-E25D538D2E98}" presName="root2" presStyleCnt="0"/>
      <dgm:spPr/>
    </dgm:pt>
    <dgm:pt modelId="{97398EBF-072E-4E1A-884B-55D03E76C1E8}" type="pres">
      <dgm:prSet presAssocID="{08F12AB9-BD75-421B-96C2-E25D538D2E98}" presName="LevelTwoTextNode" presStyleLbl="node2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E36BE6-F942-409D-B518-3E00F6816E83}" type="pres">
      <dgm:prSet presAssocID="{08F12AB9-BD75-421B-96C2-E25D538D2E98}" presName="level3hierChild" presStyleCnt="0"/>
      <dgm:spPr/>
    </dgm:pt>
    <dgm:pt modelId="{495DB376-67F6-4AF2-9C73-331F06516F40}" type="pres">
      <dgm:prSet presAssocID="{CE9D5917-43A7-434F-A2C9-18DB0B91D131}" presName="conn2-1" presStyleLbl="parChTrans1D2" presStyleIdx="4" presStyleCnt="12"/>
      <dgm:spPr/>
      <dgm:t>
        <a:bodyPr/>
        <a:lstStyle/>
        <a:p>
          <a:endParaRPr lang="en-US"/>
        </a:p>
      </dgm:t>
    </dgm:pt>
    <dgm:pt modelId="{D3531BB4-B3D1-4DB2-B634-3A3D0D228341}" type="pres">
      <dgm:prSet presAssocID="{CE9D5917-43A7-434F-A2C9-18DB0B91D131}" presName="connTx" presStyleLbl="parChTrans1D2" presStyleIdx="4" presStyleCnt="12"/>
      <dgm:spPr/>
      <dgm:t>
        <a:bodyPr/>
        <a:lstStyle/>
        <a:p>
          <a:endParaRPr lang="en-US"/>
        </a:p>
      </dgm:t>
    </dgm:pt>
    <dgm:pt modelId="{E32A77FD-1B46-4B0B-AF95-BCCFEEAED295}" type="pres">
      <dgm:prSet presAssocID="{256A64E1-DA25-47F5-BD8A-27B019528749}" presName="root2" presStyleCnt="0"/>
      <dgm:spPr/>
    </dgm:pt>
    <dgm:pt modelId="{6231E418-4ADC-4EB9-AA62-B8C86C78C33B}" type="pres">
      <dgm:prSet presAssocID="{256A64E1-DA25-47F5-BD8A-27B019528749}" presName="LevelTwoTextNode" presStyleLbl="node2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8F4C79-0D52-4481-A674-179873E53D0D}" type="pres">
      <dgm:prSet presAssocID="{256A64E1-DA25-47F5-BD8A-27B019528749}" presName="level3hierChild" presStyleCnt="0"/>
      <dgm:spPr/>
    </dgm:pt>
    <dgm:pt modelId="{18EDF9A4-5434-4090-9C99-B90838681B97}" type="pres">
      <dgm:prSet presAssocID="{CBDA7ED4-617E-480A-BAAD-A923412D95A8}" presName="conn2-1" presStyleLbl="parChTrans1D2" presStyleIdx="5" presStyleCnt="12"/>
      <dgm:spPr/>
      <dgm:t>
        <a:bodyPr/>
        <a:lstStyle/>
        <a:p>
          <a:endParaRPr lang="en-US"/>
        </a:p>
      </dgm:t>
    </dgm:pt>
    <dgm:pt modelId="{FBAE9292-EFF2-46A5-B21E-7FC07C4DF5C2}" type="pres">
      <dgm:prSet presAssocID="{CBDA7ED4-617E-480A-BAAD-A923412D95A8}" presName="connTx" presStyleLbl="parChTrans1D2" presStyleIdx="5" presStyleCnt="12"/>
      <dgm:spPr/>
      <dgm:t>
        <a:bodyPr/>
        <a:lstStyle/>
        <a:p>
          <a:endParaRPr lang="en-US"/>
        </a:p>
      </dgm:t>
    </dgm:pt>
    <dgm:pt modelId="{5C20086A-87A9-4C72-9B9B-5DC1F88DDB5B}" type="pres">
      <dgm:prSet presAssocID="{BCF13A68-62C7-41C7-A2A7-391D754BE02A}" presName="root2" presStyleCnt="0"/>
      <dgm:spPr/>
    </dgm:pt>
    <dgm:pt modelId="{A99ED2DA-3572-4E34-84F6-4FE6DA315D9E}" type="pres">
      <dgm:prSet presAssocID="{BCF13A68-62C7-41C7-A2A7-391D754BE02A}" presName="LevelTwoTextNode" presStyleLbl="node2" presStyleIdx="5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ACF607-88B9-4491-8471-3DCCF71F8A35}" type="pres">
      <dgm:prSet presAssocID="{BCF13A68-62C7-41C7-A2A7-391D754BE02A}" presName="level3hierChild" presStyleCnt="0"/>
      <dgm:spPr/>
    </dgm:pt>
    <dgm:pt modelId="{71B94CEE-E9E8-4724-91C6-F206E5994966}" type="pres">
      <dgm:prSet presAssocID="{667ECADC-F7D9-4CE6-B0EB-45407752C425}" presName="conn2-1" presStyleLbl="parChTrans1D2" presStyleIdx="6" presStyleCnt="12"/>
      <dgm:spPr/>
      <dgm:t>
        <a:bodyPr/>
        <a:lstStyle/>
        <a:p>
          <a:endParaRPr lang="en-US"/>
        </a:p>
      </dgm:t>
    </dgm:pt>
    <dgm:pt modelId="{6256E081-AD80-481B-86C0-7109AEF12053}" type="pres">
      <dgm:prSet presAssocID="{667ECADC-F7D9-4CE6-B0EB-45407752C425}" presName="connTx" presStyleLbl="parChTrans1D2" presStyleIdx="6" presStyleCnt="12"/>
      <dgm:spPr/>
      <dgm:t>
        <a:bodyPr/>
        <a:lstStyle/>
        <a:p>
          <a:endParaRPr lang="en-US"/>
        </a:p>
      </dgm:t>
    </dgm:pt>
    <dgm:pt modelId="{66CE5F30-9966-4C7C-8C23-9A9137520649}" type="pres">
      <dgm:prSet presAssocID="{3BA2DC40-543B-4771-AB3A-5C897087EFE9}" presName="root2" presStyleCnt="0"/>
      <dgm:spPr/>
    </dgm:pt>
    <dgm:pt modelId="{368B5774-9178-4A4E-84AC-C3C292D25BC3}" type="pres">
      <dgm:prSet presAssocID="{3BA2DC40-543B-4771-AB3A-5C897087EFE9}" presName="LevelTwoTextNode" presStyleLbl="node2" presStyleIdx="6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9780FF-F534-4184-BD60-50FF9D5120C2}" type="pres">
      <dgm:prSet presAssocID="{3BA2DC40-543B-4771-AB3A-5C897087EFE9}" presName="level3hierChild" presStyleCnt="0"/>
      <dgm:spPr/>
    </dgm:pt>
    <dgm:pt modelId="{F1E5F97C-8DA0-4759-A333-1532B48C0200}" type="pres">
      <dgm:prSet presAssocID="{DF102E1A-AFF2-4D50-95A3-ED9B754958E5}" presName="conn2-1" presStyleLbl="parChTrans1D2" presStyleIdx="7" presStyleCnt="12"/>
      <dgm:spPr/>
      <dgm:t>
        <a:bodyPr/>
        <a:lstStyle/>
        <a:p>
          <a:endParaRPr lang="en-US"/>
        </a:p>
      </dgm:t>
    </dgm:pt>
    <dgm:pt modelId="{FD873EE5-9190-419E-A4E6-0B3F51E70AD7}" type="pres">
      <dgm:prSet presAssocID="{DF102E1A-AFF2-4D50-95A3-ED9B754958E5}" presName="connTx" presStyleLbl="parChTrans1D2" presStyleIdx="7" presStyleCnt="12"/>
      <dgm:spPr/>
      <dgm:t>
        <a:bodyPr/>
        <a:lstStyle/>
        <a:p>
          <a:endParaRPr lang="en-US"/>
        </a:p>
      </dgm:t>
    </dgm:pt>
    <dgm:pt modelId="{29A16E55-B10B-41E7-BDFD-B7332F691ABE}" type="pres">
      <dgm:prSet presAssocID="{6A2F98ED-4593-4B6B-AD0B-4E6408EE07BC}" presName="root2" presStyleCnt="0"/>
      <dgm:spPr/>
    </dgm:pt>
    <dgm:pt modelId="{1D00B62E-9D72-4565-9881-37E63B66FE62}" type="pres">
      <dgm:prSet presAssocID="{6A2F98ED-4593-4B6B-AD0B-4E6408EE07BC}" presName="LevelTwoTextNode" presStyleLbl="node2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C2067C-27D2-405F-8AE9-481A6F12858B}" type="pres">
      <dgm:prSet presAssocID="{6A2F98ED-4593-4B6B-AD0B-4E6408EE07BC}" presName="level3hierChild" presStyleCnt="0"/>
      <dgm:spPr/>
    </dgm:pt>
    <dgm:pt modelId="{3B75A582-B411-4DBB-91C5-B27C690F6143}" type="pres">
      <dgm:prSet presAssocID="{5D193F19-8C8F-4DF4-BA59-AE328DD1E262}" presName="root1" presStyleCnt="0"/>
      <dgm:spPr/>
    </dgm:pt>
    <dgm:pt modelId="{0088B143-2452-4824-AFA7-C531A56B97E7}" type="pres">
      <dgm:prSet presAssocID="{5D193F19-8C8F-4DF4-BA59-AE328DD1E262}" presName="LevelOneTextNode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456AB1-A106-4DDE-A0F0-6DBB4CD6EC06}" type="pres">
      <dgm:prSet presAssocID="{5D193F19-8C8F-4DF4-BA59-AE328DD1E262}" presName="level2hierChild" presStyleCnt="0"/>
      <dgm:spPr/>
    </dgm:pt>
    <dgm:pt modelId="{29D5522D-94FF-4D25-BFA1-303FCFB3CE4D}" type="pres">
      <dgm:prSet presAssocID="{09434902-DDD4-4B0C-8071-B077801BB1F8}" presName="conn2-1" presStyleLbl="parChTrans1D2" presStyleIdx="8" presStyleCnt="12"/>
      <dgm:spPr/>
      <dgm:t>
        <a:bodyPr/>
        <a:lstStyle/>
        <a:p>
          <a:endParaRPr lang="en-US"/>
        </a:p>
      </dgm:t>
    </dgm:pt>
    <dgm:pt modelId="{15EBC7AF-2ED6-421D-AD12-4CF3C0A37A66}" type="pres">
      <dgm:prSet presAssocID="{09434902-DDD4-4B0C-8071-B077801BB1F8}" presName="connTx" presStyleLbl="parChTrans1D2" presStyleIdx="8" presStyleCnt="12"/>
      <dgm:spPr/>
      <dgm:t>
        <a:bodyPr/>
        <a:lstStyle/>
        <a:p>
          <a:endParaRPr lang="en-US"/>
        </a:p>
      </dgm:t>
    </dgm:pt>
    <dgm:pt modelId="{4D26B159-8C39-4D35-9FA9-E9F29A82F2E3}" type="pres">
      <dgm:prSet presAssocID="{EB2B4CAD-E215-4C06-8EAE-04B625DA27F5}" presName="root2" presStyleCnt="0"/>
      <dgm:spPr/>
    </dgm:pt>
    <dgm:pt modelId="{D506C4C0-22B4-4577-A0B9-5225EEA2E750}" type="pres">
      <dgm:prSet presAssocID="{EB2B4CAD-E215-4C06-8EAE-04B625DA27F5}" presName="LevelTwoTextNode" presStyleLbl="node2" presStyleIdx="8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90D780-C7F7-490F-8BEF-4C543692D59A}" type="pres">
      <dgm:prSet presAssocID="{EB2B4CAD-E215-4C06-8EAE-04B625DA27F5}" presName="level3hierChild" presStyleCnt="0"/>
      <dgm:spPr/>
    </dgm:pt>
    <dgm:pt modelId="{22DC648A-2DB2-494C-A9C8-2B36D6547941}" type="pres">
      <dgm:prSet presAssocID="{FDDA0796-95A9-48DB-912D-37EF48BD3740}" presName="conn2-1" presStyleLbl="parChTrans1D2" presStyleIdx="9" presStyleCnt="12"/>
      <dgm:spPr/>
      <dgm:t>
        <a:bodyPr/>
        <a:lstStyle/>
        <a:p>
          <a:endParaRPr lang="en-US"/>
        </a:p>
      </dgm:t>
    </dgm:pt>
    <dgm:pt modelId="{0B29ADCE-8245-469B-99AF-43FF9AAB3483}" type="pres">
      <dgm:prSet presAssocID="{FDDA0796-95A9-48DB-912D-37EF48BD3740}" presName="connTx" presStyleLbl="parChTrans1D2" presStyleIdx="9" presStyleCnt="12"/>
      <dgm:spPr/>
      <dgm:t>
        <a:bodyPr/>
        <a:lstStyle/>
        <a:p>
          <a:endParaRPr lang="en-US"/>
        </a:p>
      </dgm:t>
    </dgm:pt>
    <dgm:pt modelId="{7822A267-8636-46B7-8B95-14D13CA92675}" type="pres">
      <dgm:prSet presAssocID="{BDD50611-748B-42A1-9503-B5D85176BA96}" presName="root2" presStyleCnt="0"/>
      <dgm:spPr/>
    </dgm:pt>
    <dgm:pt modelId="{8E58E3EB-6D07-474B-BCE4-F81BD81949F0}" type="pres">
      <dgm:prSet presAssocID="{BDD50611-748B-42A1-9503-B5D85176BA96}" presName="LevelTwoTextNode" presStyleLbl="node2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FEB965-DA4C-4745-9597-4890D83C73D3}" type="pres">
      <dgm:prSet presAssocID="{BDD50611-748B-42A1-9503-B5D85176BA96}" presName="level3hierChild" presStyleCnt="0"/>
      <dgm:spPr/>
    </dgm:pt>
    <dgm:pt modelId="{E7A60055-81B9-4ED9-8496-667EA1DC35AA}" type="pres">
      <dgm:prSet presAssocID="{7C38E736-33F2-4B22-A352-4025BD9D1E4E}" presName="root1" presStyleCnt="0"/>
      <dgm:spPr/>
    </dgm:pt>
    <dgm:pt modelId="{1CAFF39C-526E-432E-B8ED-91BBED19BA9C}" type="pres">
      <dgm:prSet presAssocID="{7C38E736-33F2-4B22-A352-4025BD9D1E4E}" presName="LevelOneTextNode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40DFA0-89A4-4C38-9A1A-8793A1E0FE8E}" type="pres">
      <dgm:prSet presAssocID="{7C38E736-33F2-4B22-A352-4025BD9D1E4E}" presName="level2hierChild" presStyleCnt="0"/>
      <dgm:spPr/>
    </dgm:pt>
    <dgm:pt modelId="{F51BECAD-27B0-4B10-8266-B383B0783EA6}" type="pres">
      <dgm:prSet presAssocID="{925B959A-BD4B-48BB-9C70-F49F896B0B63}" presName="conn2-1" presStyleLbl="parChTrans1D2" presStyleIdx="10" presStyleCnt="12"/>
      <dgm:spPr/>
      <dgm:t>
        <a:bodyPr/>
        <a:lstStyle/>
        <a:p>
          <a:endParaRPr lang="en-US"/>
        </a:p>
      </dgm:t>
    </dgm:pt>
    <dgm:pt modelId="{CB45FD06-67C8-421E-BAF1-4AD6CA110594}" type="pres">
      <dgm:prSet presAssocID="{925B959A-BD4B-48BB-9C70-F49F896B0B63}" presName="connTx" presStyleLbl="parChTrans1D2" presStyleIdx="10" presStyleCnt="12"/>
      <dgm:spPr/>
      <dgm:t>
        <a:bodyPr/>
        <a:lstStyle/>
        <a:p>
          <a:endParaRPr lang="en-US"/>
        </a:p>
      </dgm:t>
    </dgm:pt>
    <dgm:pt modelId="{3AF80E99-E8D1-4F07-8B2F-DF123B8C0CC3}" type="pres">
      <dgm:prSet presAssocID="{42D536E8-B890-4232-B023-370931542027}" presName="root2" presStyleCnt="0"/>
      <dgm:spPr/>
    </dgm:pt>
    <dgm:pt modelId="{65BA2594-04C8-4BBD-8AAC-89F4F922BF4C}" type="pres">
      <dgm:prSet presAssocID="{42D536E8-B890-4232-B023-370931542027}" presName="LevelTwoTextNode" presStyleLbl="node2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5C032F-807C-4178-BF3B-7CD840C6C17A}" type="pres">
      <dgm:prSet presAssocID="{42D536E8-B890-4232-B023-370931542027}" presName="level3hierChild" presStyleCnt="0"/>
      <dgm:spPr/>
    </dgm:pt>
    <dgm:pt modelId="{0442B376-32AC-44DE-8229-287760BB4A55}" type="pres">
      <dgm:prSet presAssocID="{08F008E7-553D-48F5-AECB-A76FF4CDA06B}" presName="conn2-1" presStyleLbl="parChTrans1D2" presStyleIdx="11" presStyleCnt="12"/>
      <dgm:spPr/>
      <dgm:t>
        <a:bodyPr/>
        <a:lstStyle/>
        <a:p>
          <a:endParaRPr lang="en-US"/>
        </a:p>
      </dgm:t>
    </dgm:pt>
    <dgm:pt modelId="{D0EBB43A-A54C-42B3-8941-85B78C9C1DBA}" type="pres">
      <dgm:prSet presAssocID="{08F008E7-553D-48F5-AECB-A76FF4CDA06B}" presName="connTx" presStyleLbl="parChTrans1D2" presStyleIdx="11" presStyleCnt="12"/>
      <dgm:spPr/>
      <dgm:t>
        <a:bodyPr/>
        <a:lstStyle/>
        <a:p>
          <a:endParaRPr lang="en-US"/>
        </a:p>
      </dgm:t>
    </dgm:pt>
    <dgm:pt modelId="{5C46C85F-8992-40B6-8B8A-0010C24EDAC8}" type="pres">
      <dgm:prSet presAssocID="{B104FFEA-BA49-40A6-8ADB-CFA9CE7E30C8}" presName="root2" presStyleCnt="0"/>
      <dgm:spPr/>
    </dgm:pt>
    <dgm:pt modelId="{40B1CE9B-7DE7-470F-8D97-4154829EABED}" type="pres">
      <dgm:prSet presAssocID="{B104FFEA-BA49-40A6-8ADB-CFA9CE7E30C8}" presName="LevelTwoTextNode" presStyleLbl="node2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B773FD-AEB2-40D0-B052-39EF34E3BAFA}" type="pres">
      <dgm:prSet presAssocID="{B104FFEA-BA49-40A6-8ADB-CFA9CE7E30C8}" presName="level3hierChild" presStyleCnt="0"/>
      <dgm:spPr/>
    </dgm:pt>
  </dgm:ptLst>
  <dgm:cxnLst>
    <dgm:cxn modelId="{DA9EFCE2-3D87-4350-A8EF-22EEC5589321}" type="presOf" srcId="{FDDA0796-95A9-48DB-912D-37EF48BD3740}" destId="{22DC648A-2DB2-494C-A9C8-2B36D6547941}" srcOrd="0" destOrd="0" presId="urn:microsoft.com/office/officeart/2008/layout/HorizontalMultiLevelHierarchy"/>
    <dgm:cxn modelId="{A6AB4F8E-8C5F-4A84-BC13-5999ADA58C43}" type="presOf" srcId="{DF5431D5-5B50-4036-B68F-94E731086263}" destId="{866448CB-FE4C-4D81-B701-7F9AE5559F49}" srcOrd="0" destOrd="0" presId="urn:microsoft.com/office/officeart/2008/layout/HorizontalMultiLevelHierarchy"/>
    <dgm:cxn modelId="{29069496-5053-4B77-9E1E-0356293FEEDB}" srcId="{7C38E736-33F2-4B22-A352-4025BD9D1E4E}" destId="{42D536E8-B890-4232-B023-370931542027}" srcOrd="0" destOrd="0" parTransId="{925B959A-BD4B-48BB-9C70-F49F896B0B63}" sibTransId="{504FD29E-83E8-414E-B294-701BC7B34D91}"/>
    <dgm:cxn modelId="{5936E494-5FC4-4294-BCD1-B5CD1319225E}" type="presOf" srcId="{CE9D5917-43A7-434F-A2C9-18DB0B91D131}" destId="{495DB376-67F6-4AF2-9C73-331F06516F40}" srcOrd="0" destOrd="0" presId="urn:microsoft.com/office/officeart/2008/layout/HorizontalMultiLevelHierarchy"/>
    <dgm:cxn modelId="{732F8A4C-4534-4EA8-96FC-04C07D3B02F9}" srcId="{720091B4-AB93-4765-832D-E9714E95D5EF}" destId="{DF5431D5-5B50-4036-B68F-94E731086263}" srcOrd="0" destOrd="0" parTransId="{938F0395-43E6-4955-BA87-B891083C57DD}" sibTransId="{6B3A5B4C-A5F0-4693-B51E-756381B7D18A}"/>
    <dgm:cxn modelId="{4523D550-E8F8-485A-9F7E-B8BBF3F2D16C}" type="presOf" srcId="{667ECADC-F7D9-4CE6-B0EB-45407752C425}" destId="{71B94CEE-E9E8-4724-91C6-F206E5994966}" srcOrd="0" destOrd="0" presId="urn:microsoft.com/office/officeart/2008/layout/HorizontalMultiLevelHierarchy"/>
    <dgm:cxn modelId="{1DF4F937-A8D6-461C-9C04-2305640BBAFE}" type="presOf" srcId="{667ECADC-F7D9-4CE6-B0EB-45407752C425}" destId="{6256E081-AD80-481B-86C0-7109AEF12053}" srcOrd="1" destOrd="0" presId="urn:microsoft.com/office/officeart/2008/layout/HorizontalMultiLevelHierarchy"/>
    <dgm:cxn modelId="{8171BBAD-136F-4524-A194-97F48A292741}" srcId="{B4E2A9E4-A4B9-4950-B557-41B069A274A3}" destId="{720091B4-AB93-4765-832D-E9714E95D5EF}" srcOrd="1" destOrd="0" parTransId="{42B3FBA2-613D-46BF-A227-05337B723ACE}" sibTransId="{F41AEB96-CD12-4FE3-B67B-37913976EDC3}"/>
    <dgm:cxn modelId="{B1774667-6D4B-422D-9CBC-865E41EC002D}" type="presOf" srcId="{925B959A-BD4B-48BB-9C70-F49F896B0B63}" destId="{CB45FD06-67C8-421E-BAF1-4AD6CA110594}" srcOrd="1" destOrd="0" presId="urn:microsoft.com/office/officeart/2008/layout/HorizontalMultiLevelHierarchy"/>
    <dgm:cxn modelId="{4AA821A4-D2C8-4714-8537-FEE134CC5C2B}" srcId="{7C38E736-33F2-4B22-A352-4025BD9D1E4E}" destId="{B104FFEA-BA49-40A6-8ADB-CFA9CE7E30C8}" srcOrd="1" destOrd="0" parTransId="{08F008E7-553D-48F5-AECB-A76FF4CDA06B}" sibTransId="{5A130ABA-6ED3-46B3-A2E2-53E61F96160C}"/>
    <dgm:cxn modelId="{921B9C2D-AEE2-44C1-A116-AC73FACBBE77}" type="presOf" srcId="{D0A5D98D-4BBB-478C-81F3-4764E21A9D92}" destId="{9B9AE94B-9898-4B99-B5DD-A58B700CD12D}" srcOrd="0" destOrd="0" presId="urn:microsoft.com/office/officeart/2008/layout/HorizontalMultiLevelHierarchy"/>
    <dgm:cxn modelId="{0B11A29C-E619-47C7-BBE9-888997FC511E}" type="presOf" srcId="{5D193F19-8C8F-4DF4-BA59-AE328DD1E262}" destId="{0088B143-2452-4824-AFA7-C531A56B97E7}" srcOrd="0" destOrd="0" presId="urn:microsoft.com/office/officeart/2008/layout/HorizontalMultiLevelHierarchy"/>
    <dgm:cxn modelId="{09601B65-CEA7-48BA-8AB2-CA2684588748}" srcId="{5D193F19-8C8F-4DF4-BA59-AE328DD1E262}" destId="{BDD50611-748B-42A1-9503-B5D85176BA96}" srcOrd="1" destOrd="0" parTransId="{FDDA0796-95A9-48DB-912D-37EF48BD3740}" sibTransId="{FC153AE3-D0A7-40E9-A019-F715E27FC50D}"/>
    <dgm:cxn modelId="{4DE8B9D9-5660-4027-B45E-2A76ECD7543E}" type="presOf" srcId="{1D22F6E5-432A-4FB0-B1F5-2F8CF98615EA}" destId="{1B98014D-68C1-42C3-BFDE-907C43537D3B}" srcOrd="0" destOrd="0" presId="urn:microsoft.com/office/officeart/2008/layout/HorizontalMultiLevelHierarchy"/>
    <dgm:cxn modelId="{A44E5D45-85F8-494A-9BFF-E2C730FC593A}" type="presOf" srcId="{BCF13A68-62C7-41C7-A2A7-391D754BE02A}" destId="{A99ED2DA-3572-4E34-84F6-4FE6DA315D9E}" srcOrd="0" destOrd="0" presId="urn:microsoft.com/office/officeart/2008/layout/HorizontalMultiLevelHierarchy"/>
    <dgm:cxn modelId="{6C649DEF-1770-4960-B427-1D0ECC1DEB35}" type="presOf" srcId="{6A2F98ED-4593-4B6B-AD0B-4E6408EE07BC}" destId="{1D00B62E-9D72-4565-9881-37E63B66FE62}" srcOrd="0" destOrd="0" presId="urn:microsoft.com/office/officeart/2008/layout/HorizontalMultiLevelHierarchy"/>
    <dgm:cxn modelId="{F80F056C-1716-4468-B557-B4F2B7C19CCB}" type="presOf" srcId="{3BA2DC40-543B-4771-AB3A-5C897087EFE9}" destId="{368B5774-9178-4A4E-84AC-C3C292D25BC3}" srcOrd="0" destOrd="0" presId="urn:microsoft.com/office/officeart/2008/layout/HorizontalMultiLevelHierarchy"/>
    <dgm:cxn modelId="{82F65191-3179-4031-80BF-274F085F76D5}" type="presOf" srcId="{7ECF7AC9-4D95-4842-9857-8C64281AFEEF}" destId="{388DC2CE-8871-4319-A47F-97BD564CFD92}" srcOrd="0" destOrd="0" presId="urn:microsoft.com/office/officeart/2008/layout/HorizontalMultiLevelHierarchy"/>
    <dgm:cxn modelId="{1D05A35E-6A08-46E3-9463-2F15EFD93B42}" srcId="{720091B4-AB93-4765-832D-E9714E95D5EF}" destId="{08F12AB9-BD75-421B-96C2-E25D538D2E98}" srcOrd="1" destOrd="0" parTransId="{7ECF7AC9-4D95-4842-9857-8C64281AFEEF}" sibTransId="{2FCA8B6A-F372-4102-9237-90071888EB9E}"/>
    <dgm:cxn modelId="{200A4736-20AA-4057-8F48-0A1A8E6AAD97}" type="presOf" srcId="{09434902-DDD4-4B0C-8071-B077801BB1F8}" destId="{15EBC7AF-2ED6-421D-AD12-4CF3C0A37A66}" srcOrd="1" destOrd="0" presId="urn:microsoft.com/office/officeart/2008/layout/HorizontalMultiLevelHierarchy"/>
    <dgm:cxn modelId="{A17E9C32-D0AB-4A9F-A1BD-65830E97AD33}" type="presOf" srcId="{08F12AB9-BD75-421B-96C2-E25D538D2E98}" destId="{97398EBF-072E-4E1A-884B-55D03E76C1E8}" srcOrd="0" destOrd="0" presId="urn:microsoft.com/office/officeart/2008/layout/HorizontalMultiLevelHierarchy"/>
    <dgm:cxn modelId="{A5B3C1CD-3226-461C-AC96-9C4A5610DF90}" type="presOf" srcId="{DF102E1A-AFF2-4D50-95A3-ED9B754958E5}" destId="{F1E5F97C-8DA0-4759-A333-1532B48C0200}" srcOrd="0" destOrd="0" presId="urn:microsoft.com/office/officeart/2008/layout/HorizontalMultiLevelHierarchy"/>
    <dgm:cxn modelId="{41C2990D-002C-4AE4-B26A-CE0938482432}" srcId="{720091B4-AB93-4765-832D-E9714E95D5EF}" destId="{6A2F98ED-4593-4B6B-AD0B-4E6408EE07BC}" srcOrd="5" destOrd="0" parTransId="{DF102E1A-AFF2-4D50-95A3-ED9B754958E5}" sibTransId="{DF7F3718-1B17-43FD-A1E2-F522889318CB}"/>
    <dgm:cxn modelId="{FE72E417-154C-4009-A577-3EFAB729CF96}" type="presOf" srcId="{DF102E1A-AFF2-4D50-95A3-ED9B754958E5}" destId="{FD873EE5-9190-419E-A4E6-0B3F51E70AD7}" srcOrd="1" destOrd="0" presId="urn:microsoft.com/office/officeart/2008/layout/HorizontalMultiLevelHierarchy"/>
    <dgm:cxn modelId="{B490E594-60E0-42E9-8A04-7ED16312F625}" type="presOf" srcId="{B4E75589-C1D2-414D-930D-B50A6A36CDC5}" destId="{1BABBFB1-3D56-4118-B723-7072E68B911F}" srcOrd="0" destOrd="0" presId="urn:microsoft.com/office/officeart/2008/layout/HorizontalMultiLevelHierarchy"/>
    <dgm:cxn modelId="{721C385C-3AEC-4009-8703-DBD493AC99C0}" type="presOf" srcId="{FDDA0796-95A9-48DB-912D-37EF48BD3740}" destId="{0B29ADCE-8245-469B-99AF-43FF9AAB3483}" srcOrd="1" destOrd="0" presId="urn:microsoft.com/office/officeart/2008/layout/HorizontalMultiLevelHierarchy"/>
    <dgm:cxn modelId="{135BEFFA-1750-4B91-BA54-065F02D542A3}" type="presOf" srcId="{2D532C4C-ED5E-4401-983F-AF43DC0B130E}" destId="{C24875C7-C52B-489A-B5B5-C116B85F9A75}" srcOrd="1" destOrd="0" presId="urn:microsoft.com/office/officeart/2008/layout/HorizontalMultiLevelHierarchy"/>
    <dgm:cxn modelId="{C1B3C14E-6F9B-46DE-A127-8E302A75A636}" type="presOf" srcId="{720091B4-AB93-4765-832D-E9714E95D5EF}" destId="{7EAB72F2-9770-435E-B291-CFEF1C251030}" srcOrd="0" destOrd="0" presId="urn:microsoft.com/office/officeart/2008/layout/HorizontalMultiLevelHierarchy"/>
    <dgm:cxn modelId="{2159C37F-97BE-4B93-B1E6-A9C93A647B14}" type="presOf" srcId="{08F008E7-553D-48F5-AECB-A76FF4CDA06B}" destId="{D0EBB43A-A54C-42B3-8941-85B78C9C1DBA}" srcOrd="1" destOrd="0" presId="urn:microsoft.com/office/officeart/2008/layout/HorizontalMultiLevelHierarchy"/>
    <dgm:cxn modelId="{F49D98D4-B19D-4136-AC93-D7F90A540456}" type="presOf" srcId="{4932D87E-5200-4E80-B1D7-4F0AEBC43E74}" destId="{59E2F822-4C97-47F7-B767-44D7A2D3F5EC}" srcOrd="0" destOrd="0" presId="urn:microsoft.com/office/officeart/2008/layout/HorizontalMultiLevelHierarchy"/>
    <dgm:cxn modelId="{05E956FE-CE87-4F47-AC02-D98CB3829694}" srcId="{720091B4-AB93-4765-832D-E9714E95D5EF}" destId="{3BA2DC40-543B-4771-AB3A-5C897087EFE9}" srcOrd="4" destOrd="0" parTransId="{667ECADC-F7D9-4CE6-B0EB-45407752C425}" sibTransId="{EFB69BD2-6614-4695-AEB2-9AFA4B811D77}"/>
    <dgm:cxn modelId="{5FF8CF1C-38A3-45AF-ADE4-534D392E0F8F}" srcId="{B4E2A9E4-A4B9-4950-B557-41B069A274A3}" destId="{4932D87E-5200-4E80-B1D7-4F0AEBC43E74}" srcOrd="0" destOrd="0" parTransId="{AC29C495-EC58-49FD-84AD-F582F420F5F7}" sibTransId="{5F10227A-E0CC-48D0-97C7-4C7C9C94A564}"/>
    <dgm:cxn modelId="{BCEFE439-9C32-4BC6-91C9-E9C0BDC604C6}" type="presOf" srcId="{925B959A-BD4B-48BB-9C70-F49F896B0B63}" destId="{F51BECAD-27B0-4B10-8266-B383B0783EA6}" srcOrd="0" destOrd="0" presId="urn:microsoft.com/office/officeart/2008/layout/HorizontalMultiLevelHierarchy"/>
    <dgm:cxn modelId="{B061DCE6-C002-4705-A8F6-A3E471115313}" type="presOf" srcId="{CBDA7ED4-617E-480A-BAAD-A923412D95A8}" destId="{FBAE9292-EFF2-46A5-B21E-7FC07C4DF5C2}" srcOrd="1" destOrd="0" presId="urn:microsoft.com/office/officeart/2008/layout/HorizontalMultiLevelHierarchy"/>
    <dgm:cxn modelId="{17C50B2F-FD3B-4E8C-AB7F-AEDC76DC7227}" type="presOf" srcId="{D0A5D98D-4BBB-478C-81F3-4764E21A9D92}" destId="{8A9AB921-C615-4048-88E8-9DD76E7E6555}" srcOrd="1" destOrd="0" presId="urn:microsoft.com/office/officeart/2008/layout/HorizontalMultiLevelHierarchy"/>
    <dgm:cxn modelId="{C7F3F22E-5A6D-40DE-A1DF-6C30755459EC}" srcId="{5D193F19-8C8F-4DF4-BA59-AE328DD1E262}" destId="{EB2B4CAD-E215-4C06-8EAE-04B625DA27F5}" srcOrd="0" destOrd="0" parTransId="{09434902-DDD4-4B0C-8071-B077801BB1F8}" sibTransId="{068C3A17-1567-400C-8AC1-D965ADDBE802}"/>
    <dgm:cxn modelId="{37BA7525-04A6-4A13-AF58-B7CBC569B38C}" srcId="{4932D87E-5200-4E80-B1D7-4F0AEBC43E74}" destId="{1D22F6E5-432A-4FB0-B1F5-2F8CF98615EA}" srcOrd="1" destOrd="0" parTransId="{2D532C4C-ED5E-4401-983F-AF43DC0B130E}" sibTransId="{6DECD468-5405-458F-A072-7044E7863616}"/>
    <dgm:cxn modelId="{162AA85D-E9EE-4BA7-94A5-E293DFAD265B}" type="presOf" srcId="{7C38E736-33F2-4B22-A352-4025BD9D1E4E}" destId="{1CAFF39C-526E-432E-B8ED-91BBED19BA9C}" srcOrd="0" destOrd="0" presId="urn:microsoft.com/office/officeart/2008/layout/HorizontalMultiLevelHierarchy"/>
    <dgm:cxn modelId="{EBAC3BE1-76AA-43C7-8AB7-184592F7AA93}" type="presOf" srcId="{09434902-DDD4-4B0C-8071-B077801BB1F8}" destId="{29D5522D-94FF-4D25-BFA1-303FCFB3CE4D}" srcOrd="0" destOrd="0" presId="urn:microsoft.com/office/officeart/2008/layout/HorizontalMultiLevelHierarchy"/>
    <dgm:cxn modelId="{05E7B1E6-CEFC-44FC-93C1-7503D0A23766}" type="presOf" srcId="{EB2B4CAD-E215-4C06-8EAE-04B625DA27F5}" destId="{D506C4C0-22B4-4577-A0B9-5225EEA2E750}" srcOrd="0" destOrd="0" presId="urn:microsoft.com/office/officeart/2008/layout/HorizontalMultiLevelHierarchy"/>
    <dgm:cxn modelId="{30932485-92A6-4D8B-BC1F-C8F34A5BF782}" type="presOf" srcId="{938F0395-43E6-4955-BA87-B891083C57DD}" destId="{22CA70FA-EAC7-43AA-957A-C71589377C0A}" srcOrd="0" destOrd="0" presId="urn:microsoft.com/office/officeart/2008/layout/HorizontalMultiLevelHierarchy"/>
    <dgm:cxn modelId="{4EC344C1-1BBA-43E9-A90D-9C6AF715EBA6}" type="presOf" srcId="{B104FFEA-BA49-40A6-8ADB-CFA9CE7E30C8}" destId="{40B1CE9B-7DE7-470F-8D97-4154829EABED}" srcOrd="0" destOrd="0" presId="urn:microsoft.com/office/officeart/2008/layout/HorizontalMultiLevelHierarchy"/>
    <dgm:cxn modelId="{01CCAC8C-415B-436D-B6FC-6530EDAFC08F}" srcId="{720091B4-AB93-4765-832D-E9714E95D5EF}" destId="{256A64E1-DA25-47F5-BD8A-27B019528749}" srcOrd="2" destOrd="0" parTransId="{CE9D5917-43A7-434F-A2C9-18DB0B91D131}" sibTransId="{6D19559D-E7AE-443F-AACE-DFB1076C7011}"/>
    <dgm:cxn modelId="{302C5B04-8EE3-4604-B329-3BB39456BB05}" srcId="{B4E2A9E4-A4B9-4950-B557-41B069A274A3}" destId="{5D193F19-8C8F-4DF4-BA59-AE328DD1E262}" srcOrd="2" destOrd="0" parTransId="{F52A8DFB-951E-4E78-A0DE-8434C6F9B58C}" sibTransId="{A9235F7C-C1DE-4652-9355-571E4D22FD3E}"/>
    <dgm:cxn modelId="{6CC76689-17EC-4799-97D7-A3B07C5BC0A7}" type="presOf" srcId="{938F0395-43E6-4955-BA87-B891083C57DD}" destId="{65253A4E-254A-4B8A-B452-09E154C83363}" srcOrd="1" destOrd="0" presId="urn:microsoft.com/office/officeart/2008/layout/HorizontalMultiLevelHierarchy"/>
    <dgm:cxn modelId="{E48D19D2-B33F-49E3-8C18-BA683D3E64B9}" type="presOf" srcId="{2D532C4C-ED5E-4401-983F-AF43DC0B130E}" destId="{6251C981-58A2-4AD3-B3DE-EFEB129C7183}" srcOrd="0" destOrd="0" presId="urn:microsoft.com/office/officeart/2008/layout/HorizontalMultiLevelHierarchy"/>
    <dgm:cxn modelId="{234EB226-31AF-44C3-B905-D86337DDDCAD}" type="presOf" srcId="{42D536E8-B890-4232-B023-370931542027}" destId="{65BA2594-04C8-4BBD-8AAC-89F4F922BF4C}" srcOrd="0" destOrd="0" presId="urn:microsoft.com/office/officeart/2008/layout/HorizontalMultiLevelHierarchy"/>
    <dgm:cxn modelId="{1BFAE015-4C8E-407B-A512-0FBF0DBCDDA5}" type="presOf" srcId="{BDD50611-748B-42A1-9503-B5D85176BA96}" destId="{8E58E3EB-6D07-474B-BCE4-F81BD81949F0}" srcOrd="0" destOrd="0" presId="urn:microsoft.com/office/officeart/2008/layout/HorizontalMultiLevelHierarchy"/>
    <dgm:cxn modelId="{04F6C75B-2CC3-490D-A243-F62A55565E55}" type="presOf" srcId="{B4E2A9E4-A4B9-4950-B557-41B069A274A3}" destId="{36BD22A6-DEF7-48B0-852E-45DA2849C460}" srcOrd="0" destOrd="0" presId="urn:microsoft.com/office/officeart/2008/layout/HorizontalMultiLevelHierarchy"/>
    <dgm:cxn modelId="{D4A11FC2-C5DF-42CB-8246-30A4F5FD1A90}" type="presOf" srcId="{7ECF7AC9-4D95-4842-9857-8C64281AFEEF}" destId="{546A3024-B783-4521-AA43-29B4B1C56109}" srcOrd="1" destOrd="0" presId="urn:microsoft.com/office/officeart/2008/layout/HorizontalMultiLevelHierarchy"/>
    <dgm:cxn modelId="{054F77A9-810E-4155-AD11-5368AA79B4A4}" type="presOf" srcId="{08F008E7-553D-48F5-AECB-A76FF4CDA06B}" destId="{0442B376-32AC-44DE-8229-287760BB4A55}" srcOrd="0" destOrd="0" presId="urn:microsoft.com/office/officeart/2008/layout/HorizontalMultiLevelHierarchy"/>
    <dgm:cxn modelId="{5E1B6133-30D0-4720-9745-EA4901927D7A}" type="presOf" srcId="{CBDA7ED4-617E-480A-BAAD-A923412D95A8}" destId="{18EDF9A4-5434-4090-9C99-B90838681B97}" srcOrd="0" destOrd="0" presId="urn:microsoft.com/office/officeart/2008/layout/HorizontalMultiLevelHierarchy"/>
    <dgm:cxn modelId="{15BDB822-5E76-47F1-BB7C-19E50C50C111}" srcId="{B4E2A9E4-A4B9-4950-B557-41B069A274A3}" destId="{7C38E736-33F2-4B22-A352-4025BD9D1E4E}" srcOrd="3" destOrd="0" parTransId="{4784C42D-10F2-469C-9612-55022B836586}" sibTransId="{8C7F3E82-BBD3-4317-BE75-55CB9369050C}"/>
    <dgm:cxn modelId="{8B4757AB-7D12-46A4-AC2D-FF153EC11EDE}" srcId="{720091B4-AB93-4765-832D-E9714E95D5EF}" destId="{BCF13A68-62C7-41C7-A2A7-391D754BE02A}" srcOrd="3" destOrd="0" parTransId="{CBDA7ED4-617E-480A-BAAD-A923412D95A8}" sibTransId="{99FF19DD-5321-4644-B686-654A0074639C}"/>
    <dgm:cxn modelId="{069C7059-10D4-46D4-82F4-CD16118F29B5}" type="presOf" srcId="{256A64E1-DA25-47F5-BD8A-27B019528749}" destId="{6231E418-4ADC-4EB9-AA62-B8C86C78C33B}" srcOrd="0" destOrd="0" presId="urn:microsoft.com/office/officeart/2008/layout/HorizontalMultiLevelHierarchy"/>
    <dgm:cxn modelId="{80515282-8206-41DC-B593-6A8A6F44F63D}" srcId="{4932D87E-5200-4E80-B1D7-4F0AEBC43E74}" destId="{B4E75589-C1D2-414D-930D-B50A6A36CDC5}" srcOrd="0" destOrd="0" parTransId="{D0A5D98D-4BBB-478C-81F3-4764E21A9D92}" sibTransId="{A56A01FD-5019-401B-93A6-E96CF34CD797}"/>
    <dgm:cxn modelId="{E5B49A04-C655-4437-AEFA-D29A77C45085}" type="presOf" srcId="{CE9D5917-43A7-434F-A2C9-18DB0B91D131}" destId="{D3531BB4-B3D1-4DB2-B634-3A3D0D228341}" srcOrd="1" destOrd="0" presId="urn:microsoft.com/office/officeart/2008/layout/HorizontalMultiLevelHierarchy"/>
    <dgm:cxn modelId="{1462A3CB-CC9B-401A-861D-6511F86647FF}" type="presParOf" srcId="{36BD22A6-DEF7-48B0-852E-45DA2849C460}" destId="{55622683-CC33-4211-B455-D020075E7AF9}" srcOrd="0" destOrd="0" presId="urn:microsoft.com/office/officeart/2008/layout/HorizontalMultiLevelHierarchy"/>
    <dgm:cxn modelId="{6FF5B1AC-CFD6-492E-9A7D-56E699C4F180}" type="presParOf" srcId="{55622683-CC33-4211-B455-D020075E7AF9}" destId="{59E2F822-4C97-47F7-B767-44D7A2D3F5EC}" srcOrd="0" destOrd="0" presId="urn:microsoft.com/office/officeart/2008/layout/HorizontalMultiLevelHierarchy"/>
    <dgm:cxn modelId="{1C638993-A63C-486F-A526-F9241CDF4B05}" type="presParOf" srcId="{55622683-CC33-4211-B455-D020075E7AF9}" destId="{F2C2F1A3-160C-4FA1-9883-F074177FD73F}" srcOrd="1" destOrd="0" presId="urn:microsoft.com/office/officeart/2008/layout/HorizontalMultiLevelHierarchy"/>
    <dgm:cxn modelId="{504E3112-59E1-499A-AA48-F64318126F60}" type="presParOf" srcId="{F2C2F1A3-160C-4FA1-9883-F074177FD73F}" destId="{9B9AE94B-9898-4B99-B5DD-A58B700CD12D}" srcOrd="0" destOrd="0" presId="urn:microsoft.com/office/officeart/2008/layout/HorizontalMultiLevelHierarchy"/>
    <dgm:cxn modelId="{154B11DF-07EA-42F9-B83C-19FC2AB776B0}" type="presParOf" srcId="{9B9AE94B-9898-4B99-B5DD-A58B700CD12D}" destId="{8A9AB921-C615-4048-88E8-9DD76E7E6555}" srcOrd="0" destOrd="0" presId="urn:microsoft.com/office/officeart/2008/layout/HorizontalMultiLevelHierarchy"/>
    <dgm:cxn modelId="{42B03F45-648D-413A-9B30-75BF381AC5B4}" type="presParOf" srcId="{F2C2F1A3-160C-4FA1-9883-F074177FD73F}" destId="{B798BB18-E435-4383-8F78-FC2EA67FA482}" srcOrd="1" destOrd="0" presId="urn:microsoft.com/office/officeart/2008/layout/HorizontalMultiLevelHierarchy"/>
    <dgm:cxn modelId="{6B0A442A-9191-40C2-9BAE-4AE934CA9CA4}" type="presParOf" srcId="{B798BB18-E435-4383-8F78-FC2EA67FA482}" destId="{1BABBFB1-3D56-4118-B723-7072E68B911F}" srcOrd="0" destOrd="0" presId="urn:microsoft.com/office/officeart/2008/layout/HorizontalMultiLevelHierarchy"/>
    <dgm:cxn modelId="{39EDDA0A-9D01-466A-B8C5-260F53D9B7D7}" type="presParOf" srcId="{B798BB18-E435-4383-8F78-FC2EA67FA482}" destId="{B6B1A612-8349-4BAC-9711-DF3625AD964E}" srcOrd="1" destOrd="0" presId="urn:microsoft.com/office/officeart/2008/layout/HorizontalMultiLevelHierarchy"/>
    <dgm:cxn modelId="{6F30E19B-BF9E-433F-AC54-CB7474DC7C7A}" type="presParOf" srcId="{F2C2F1A3-160C-4FA1-9883-F074177FD73F}" destId="{6251C981-58A2-4AD3-B3DE-EFEB129C7183}" srcOrd="2" destOrd="0" presId="urn:microsoft.com/office/officeart/2008/layout/HorizontalMultiLevelHierarchy"/>
    <dgm:cxn modelId="{33668D09-B567-462C-9D8D-1D2841C356EC}" type="presParOf" srcId="{6251C981-58A2-4AD3-B3DE-EFEB129C7183}" destId="{C24875C7-C52B-489A-B5B5-C116B85F9A75}" srcOrd="0" destOrd="0" presId="urn:microsoft.com/office/officeart/2008/layout/HorizontalMultiLevelHierarchy"/>
    <dgm:cxn modelId="{603B20CE-5EE4-4907-9F07-5BCD3D9A8F87}" type="presParOf" srcId="{F2C2F1A3-160C-4FA1-9883-F074177FD73F}" destId="{19BC5C20-6F02-4B5F-8B8A-40DDCE7C786C}" srcOrd="3" destOrd="0" presId="urn:microsoft.com/office/officeart/2008/layout/HorizontalMultiLevelHierarchy"/>
    <dgm:cxn modelId="{DB3C84C2-ABC6-4E1F-B73E-1542994E950C}" type="presParOf" srcId="{19BC5C20-6F02-4B5F-8B8A-40DDCE7C786C}" destId="{1B98014D-68C1-42C3-BFDE-907C43537D3B}" srcOrd="0" destOrd="0" presId="urn:microsoft.com/office/officeart/2008/layout/HorizontalMultiLevelHierarchy"/>
    <dgm:cxn modelId="{EE4BBE5B-4CBD-4B4B-95DF-E1637953F2F0}" type="presParOf" srcId="{19BC5C20-6F02-4B5F-8B8A-40DDCE7C786C}" destId="{30782DD9-D7B6-4816-86FC-D47A263F76A1}" srcOrd="1" destOrd="0" presId="urn:microsoft.com/office/officeart/2008/layout/HorizontalMultiLevelHierarchy"/>
    <dgm:cxn modelId="{9EE5F7C7-AA7C-4D6B-9818-23D814AEDB23}" type="presParOf" srcId="{36BD22A6-DEF7-48B0-852E-45DA2849C460}" destId="{2CDB3274-D919-46DB-8F77-9EE72B27F04A}" srcOrd="1" destOrd="0" presId="urn:microsoft.com/office/officeart/2008/layout/HorizontalMultiLevelHierarchy"/>
    <dgm:cxn modelId="{600DE612-6E3B-48B8-AACA-191669775E9F}" type="presParOf" srcId="{2CDB3274-D919-46DB-8F77-9EE72B27F04A}" destId="{7EAB72F2-9770-435E-B291-CFEF1C251030}" srcOrd="0" destOrd="0" presId="urn:microsoft.com/office/officeart/2008/layout/HorizontalMultiLevelHierarchy"/>
    <dgm:cxn modelId="{766BC47D-326A-47F0-9176-0F0C623F348D}" type="presParOf" srcId="{2CDB3274-D919-46DB-8F77-9EE72B27F04A}" destId="{2FDFFFF7-47B9-44DF-9C03-63A781321FC2}" srcOrd="1" destOrd="0" presId="urn:microsoft.com/office/officeart/2008/layout/HorizontalMultiLevelHierarchy"/>
    <dgm:cxn modelId="{A59AC2DD-6ADB-461C-8CAC-18D33B5D1A16}" type="presParOf" srcId="{2FDFFFF7-47B9-44DF-9C03-63A781321FC2}" destId="{22CA70FA-EAC7-43AA-957A-C71589377C0A}" srcOrd="0" destOrd="0" presId="urn:microsoft.com/office/officeart/2008/layout/HorizontalMultiLevelHierarchy"/>
    <dgm:cxn modelId="{BB893CAA-2D9B-4A35-92CB-BB8C8EBADDE4}" type="presParOf" srcId="{22CA70FA-EAC7-43AA-957A-C71589377C0A}" destId="{65253A4E-254A-4B8A-B452-09E154C83363}" srcOrd="0" destOrd="0" presId="urn:microsoft.com/office/officeart/2008/layout/HorizontalMultiLevelHierarchy"/>
    <dgm:cxn modelId="{31010B31-572B-45FF-836F-682E0C338657}" type="presParOf" srcId="{2FDFFFF7-47B9-44DF-9C03-63A781321FC2}" destId="{7FAB024C-699D-4F26-8D82-83E5E802E446}" srcOrd="1" destOrd="0" presId="urn:microsoft.com/office/officeart/2008/layout/HorizontalMultiLevelHierarchy"/>
    <dgm:cxn modelId="{FECFEBF2-BB50-4255-B2CF-7EA2B9B5810A}" type="presParOf" srcId="{7FAB024C-699D-4F26-8D82-83E5E802E446}" destId="{866448CB-FE4C-4D81-B701-7F9AE5559F49}" srcOrd="0" destOrd="0" presId="urn:microsoft.com/office/officeart/2008/layout/HorizontalMultiLevelHierarchy"/>
    <dgm:cxn modelId="{4C299AF0-73ED-44C9-ADF5-E0B75D6D1E45}" type="presParOf" srcId="{7FAB024C-699D-4F26-8D82-83E5E802E446}" destId="{8403B8A5-7F2E-4CA1-8DBA-FB9918608731}" srcOrd="1" destOrd="0" presId="urn:microsoft.com/office/officeart/2008/layout/HorizontalMultiLevelHierarchy"/>
    <dgm:cxn modelId="{D81FBD06-AF95-47A7-A121-4C996C133544}" type="presParOf" srcId="{2FDFFFF7-47B9-44DF-9C03-63A781321FC2}" destId="{388DC2CE-8871-4319-A47F-97BD564CFD92}" srcOrd="2" destOrd="0" presId="urn:microsoft.com/office/officeart/2008/layout/HorizontalMultiLevelHierarchy"/>
    <dgm:cxn modelId="{F79E6E78-80E7-44A5-9672-D48F3EB30F2E}" type="presParOf" srcId="{388DC2CE-8871-4319-A47F-97BD564CFD92}" destId="{546A3024-B783-4521-AA43-29B4B1C56109}" srcOrd="0" destOrd="0" presId="urn:microsoft.com/office/officeart/2008/layout/HorizontalMultiLevelHierarchy"/>
    <dgm:cxn modelId="{88E16530-452E-4AC1-9644-775126C82F99}" type="presParOf" srcId="{2FDFFFF7-47B9-44DF-9C03-63A781321FC2}" destId="{A90D0EDF-175F-4A65-8AE9-E41E93939705}" srcOrd="3" destOrd="0" presId="urn:microsoft.com/office/officeart/2008/layout/HorizontalMultiLevelHierarchy"/>
    <dgm:cxn modelId="{1C8F72D4-B669-4453-B8B0-D4FE57AE64A8}" type="presParOf" srcId="{A90D0EDF-175F-4A65-8AE9-E41E93939705}" destId="{97398EBF-072E-4E1A-884B-55D03E76C1E8}" srcOrd="0" destOrd="0" presId="urn:microsoft.com/office/officeart/2008/layout/HorizontalMultiLevelHierarchy"/>
    <dgm:cxn modelId="{A0ACA03D-E9F3-4341-B62B-5F5541ADDBB3}" type="presParOf" srcId="{A90D0EDF-175F-4A65-8AE9-E41E93939705}" destId="{ADE36BE6-F942-409D-B518-3E00F6816E83}" srcOrd="1" destOrd="0" presId="urn:microsoft.com/office/officeart/2008/layout/HorizontalMultiLevelHierarchy"/>
    <dgm:cxn modelId="{6FF98F95-DB95-4DD1-82A8-24E9E58F686A}" type="presParOf" srcId="{2FDFFFF7-47B9-44DF-9C03-63A781321FC2}" destId="{495DB376-67F6-4AF2-9C73-331F06516F40}" srcOrd="4" destOrd="0" presId="urn:microsoft.com/office/officeart/2008/layout/HorizontalMultiLevelHierarchy"/>
    <dgm:cxn modelId="{49DD0B8B-A895-486B-95E0-DE0FBDDD60DE}" type="presParOf" srcId="{495DB376-67F6-4AF2-9C73-331F06516F40}" destId="{D3531BB4-B3D1-4DB2-B634-3A3D0D228341}" srcOrd="0" destOrd="0" presId="urn:microsoft.com/office/officeart/2008/layout/HorizontalMultiLevelHierarchy"/>
    <dgm:cxn modelId="{2263F93D-C4D8-49F6-8AAF-72101BD2C770}" type="presParOf" srcId="{2FDFFFF7-47B9-44DF-9C03-63A781321FC2}" destId="{E32A77FD-1B46-4B0B-AF95-BCCFEEAED295}" srcOrd="5" destOrd="0" presId="urn:microsoft.com/office/officeart/2008/layout/HorizontalMultiLevelHierarchy"/>
    <dgm:cxn modelId="{E863604E-AEAE-418A-8E34-23D7B8637FF5}" type="presParOf" srcId="{E32A77FD-1B46-4B0B-AF95-BCCFEEAED295}" destId="{6231E418-4ADC-4EB9-AA62-B8C86C78C33B}" srcOrd="0" destOrd="0" presId="urn:microsoft.com/office/officeart/2008/layout/HorizontalMultiLevelHierarchy"/>
    <dgm:cxn modelId="{D8297D31-0237-49AF-8C45-4CADDCF1D099}" type="presParOf" srcId="{E32A77FD-1B46-4B0B-AF95-BCCFEEAED295}" destId="{ED8F4C79-0D52-4481-A674-179873E53D0D}" srcOrd="1" destOrd="0" presId="urn:microsoft.com/office/officeart/2008/layout/HorizontalMultiLevelHierarchy"/>
    <dgm:cxn modelId="{966D8F30-31C3-434C-B8AD-7015EE02F550}" type="presParOf" srcId="{2FDFFFF7-47B9-44DF-9C03-63A781321FC2}" destId="{18EDF9A4-5434-4090-9C99-B90838681B97}" srcOrd="6" destOrd="0" presId="urn:microsoft.com/office/officeart/2008/layout/HorizontalMultiLevelHierarchy"/>
    <dgm:cxn modelId="{29A61A34-B596-48C4-8A1B-0EE7F27EFB19}" type="presParOf" srcId="{18EDF9A4-5434-4090-9C99-B90838681B97}" destId="{FBAE9292-EFF2-46A5-B21E-7FC07C4DF5C2}" srcOrd="0" destOrd="0" presId="urn:microsoft.com/office/officeart/2008/layout/HorizontalMultiLevelHierarchy"/>
    <dgm:cxn modelId="{D8E4196D-5207-4BAD-9B97-0CD21254BD10}" type="presParOf" srcId="{2FDFFFF7-47B9-44DF-9C03-63A781321FC2}" destId="{5C20086A-87A9-4C72-9B9B-5DC1F88DDB5B}" srcOrd="7" destOrd="0" presId="urn:microsoft.com/office/officeart/2008/layout/HorizontalMultiLevelHierarchy"/>
    <dgm:cxn modelId="{14315146-6342-41E2-8ED4-616C661D3D1B}" type="presParOf" srcId="{5C20086A-87A9-4C72-9B9B-5DC1F88DDB5B}" destId="{A99ED2DA-3572-4E34-84F6-4FE6DA315D9E}" srcOrd="0" destOrd="0" presId="urn:microsoft.com/office/officeart/2008/layout/HorizontalMultiLevelHierarchy"/>
    <dgm:cxn modelId="{FA4CDCD0-9086-4FF3-A932-0CC36A7399C2}" type="presParOf" srcId="{5C20086A-87A9-4C72-9B9B-5DC1F88DDB5B}" destId="{94ACF607-88B9-4491-8471-3DCCF71F8A35}" srcOrd="1" destOrd="0" presId="urn:microsoft.com/office/officeart/2008/layout/HorizontalMultiLevelHierarchy"/>
    <dgm:cxn modelId="{06622703-B421-4E58-B2B3-E8A75041B7EC}" type="presParOf" srcId="{2FDFFFF7-47B9-44DF-9C03-63A781321FC2}" destId="{71B94CEE-E9E8-4724-91C6-F206E5994966}" srcOrd="8" destOrd="0" presId="urn:microsoft.com/office/officeart/2008/layout/HorizontalMultiLevelHierarchy"/>
    <dgm:cxn modelId="{F4CD61CB-9E35-4DD3-BCAC-9EFCD8B49E1A}" type="presParOf" srcId="{71B94CEE-E9E8-4724-91C6-F206E5994966}" destId="{6256E081-AD80-481B-86C0-7109AEF12053}" srcOrd="0" destOrd="0" presId="urn:microsoft.com/office/officeart/2008/layout/HorizontalMultiLevelHierarchy"/>
    <dgm:cxn modelId="{91A936A7-E56A-4D3D-836D-A5FF8B9B2FD7}" type="presParOf" srcId="{2FDFFFF7-47B9-44DF-9C03-63A781321FC2}" destId="{66CE5F30-9966-4C7C-8C23-9A9137520649}" srcOrd="9" destOrd="0" presId="urn:microsoft.com/office/officeart/2008/layout/HorizontalMultiLevelHierarchy"/>
    <dgm:cxn modelId="{FD3F4169-BAF0-44C9-B626-5618492F8578}" type="presParOf" srcId="{66CE5F30-9966-4C7C-8C23-9A9137520649}" destId="{368B5774-9178-4A4E-84AC-C3C292D25BC3}" srcOrd="0" destOrd="0" presId="urn:microsoft.com/office/officeart/2008/layout/HorizontalMultiLevelHierarchy"/>
    <dgm:cxn modelId="{F6B7D73D-41B2-40B1-AE76-9397B704252C}" type="presParOf" srcId="{66CE5F30-9966-4C7C-8C23-9A9137520649}" destId="{D99780FF-F534-4184-BD60-50FF9D5120C2}" srcOrd="1" destOrd="0" presId="urn:microsoft.com/office/officeart/2008/layout/HorizontalMultiLevelHierarchy"/>
    <dgm:cxn modelId="{A7F05A08-952D-40D8-8CB5-A7A1C4B96735}" type="presParOf" srcId="{2FDFFFF7-47B9-44DF-9C03-63A781321FC2}" destId="{F1E5F97C-8DA0-4759-A333-1532B48C0200}" srcOrd="10" destOrd="0" presId="urn:microsoft.com/office/officeart/2008/layout/HorizontalMultiLevelHierarchy"/>
    <dgm:cxn modelId="{C0766DB4-B402-49AC-BC87-B02859AE3173}" type="presParOf" srcId="{F1E5F97C-8DA0-4759-A333-1532B48C0200}" destId="{FD873EE5-9190-419E-A4E6-0B3F51E70AD7}" srcOrd="0" destOrd="0" presId="urn:microsoft.com/office/officeart/2008/layout/HorizontalMultiLevelHierarchy"/>
    <dgm:cxn modelId="{E9CB9BA8-6705-46F8-9A8D-9F00DBC8A972}" type="presParOf" srcId="{2FDFFFF7-47B9-44DF-9C03-63A781321FC2}" destId="{29A16E55-B10B-41E7-BDFD-B7332F691ABE}" srcOrd="11" destOrd="0" presId="urn:microsoft.com/office/officeart/2008/layout/HorizontalMultiLevelHierarchy"/>
    <dgm:cxn modelId="{5A17385E-431D-4B92-9582-39895A91ABBE}" type="presParOf" srcId="{29A16E55-B10B-41E7-BDFD-B7332F691ABE}" destId="{1D00B62E-9D72-4565-9881-37E63B66FE62}" srcOrd="0" destOrd="0" presId="urn:microsoft.com/office/officeart/2008/layout/HorizontalMultiLevelHierarchy"/>
    <dgm:cxn modelId="{9BE1428D-34E0-48CD-BF99-FA22A063D1CF}" type="presParOf" srcId="{29A16E55-B10B-41E7-BDFD-B7332F691ABE}" destId="{3AC2067C-27D2-405F-8AE9-481A6F12858B}" srcOrd="1" destOrd="0" presId="urn:microsoft.com/office/officeart/2008/layout/HorizontalMultiLevelHierarchy"/>
    <dgm:cxn modelId="{9AB0AC4F-2FD9-4925-8965-B423B65D68F9}" type="presParOf" srcId="{36BD22A6-DEF7-48B0-852E-45DA2849C460}" destId="{3B75A582-B411-4DBB-91C5-B27C690F6143}" srcOrd="2" destOrd="0" presId="urn:microsoft.com/office/officeart/2008/layout/HorizontalMultiLevelHierarchy"/>
    <dgm:cxn modelId="{A68F3C17-E54A-40C4-B3B1-0EA6D21D6216}" type="presParOf" srcId="{3B75A582-B411-4DBB-91C5-B27C690F6143}" destId="{0088B143-2452-4824-AFA7-C531A56B97E7}" srcOrd="0" destOrd="0" presId="urn:microsoft.com/office/officeart/2008/layout/HorizontalMultiLevelHierarchy"/>
    <dgm:cxn modelId="{B3634AEE-960D-42EA-BD2B-C48C4470ED21}" type="presParOf" srcId="{3B75A582-B411-4DBB-91C5-B27C690F6143}" destId="{C1456AB1-A106-4DDE-A0F0-6DBB4CD6EC06}" srcOrd="1" destOrd="0" presId="urn:microsoft.com/office/officeart/2008/layout/HorizontalMultiLevelHierarchy"/>
    <dgm:cxn modelId="{03096A0D-BCD8-4135-8B62-5726C7BAE52C}" type="presParOf" srcId="{C1456AB1-A106-4DDE-A0F0-6DBB4CD6EC06}" destId="{29D5522D-94FF-4D25-BFA1-303FCFB3CE4D}" srcOrd="0" destOrd="0" presId="urn:microsoft.com/office/officeart/2008/layout/HorizontalMultiLevelHierarchy"/>
    <dgm:cxn modelId="{63BE8748-5265-4856-9CCD-DD315A56AEB0}" type="presParOf" srcId="{29D5522D-94FF-4D25-BFA1-303FCFB3CE4D}" destId="{15EBC7AF-2ED6-421D-AD12-4CF3C0A37A66}" srcOrd="0" destOrd="0" presId="urn:microsoft.com/office/officeart/2008/layout/HorizontalMultiLevelHierarchy"/>
    <dgm:cxn modelId="{ECA03BEE-DAE8-4092-ACCD-B0442C6B9DAF}" type="presParOf" srcId="{C1456AB1-A106-4DDE-A0F0-6DBB4CD6EC06}" destId="{4D26B159-8C39-4D35-9FA9-E9F29A82F2E3}" srcOrd="1" destOrd="0" presId="urn:microsoft.com/office/officeart/2008/layout/HorizontalMultiLevelHierarchy"/>
    <dgm:cxn modelId="{6CB2DADC-6FFD-4500-8915-811FA8B34632}" type="presParOf" srcId="{4D26B159-8C39-4D35-9FA9-E9F29A82F2E3}" destId="{D506C4C0-22B4-4577-A0B9-5225EEA2E750}" srcOrd="0" destOrd="0" presId="urn:microsoft.com/office/officeart/2008/layout/HorizontalMultiLevelHierarchy"/>
    <dgm:cxn modelId="{2F8E9150-01C6-41E0-BFE1-913AA2C0C043}" type="presParOf" srcId="{4D26B159-8C39-4D35-9FA9-E9F29A82F2E3}" destId="{EE90D780-C7F7-490F-8BEF-4C543692D59A}" srcOrd="1" destOrd="0" presId="urn:microsoft.com/office/officeart/2008/layout/HorizontalMultiLevelHierarchy"/>
    <dgm:cxn modelId="{D11E7537-246F-4173-9086-60ED1129B4AD}" type="presParOf" srcId="{C1456AB1-A106-4DDE-A0F0-6DBB4CD6EC06}" destId="{22DC648A-2DB2-494C-A9C8-2B36D6547941}" srcOrd="2" destOrd="0" presId="urn:microsoft.com/office/officeart/2008/layout/HorizontalMultiLevelHierarchy"/>
    <dgm:cxn modelId="{892311FF-C418-4848-A508-499DD29424F1}" type="presParOf" srcId="{22DC648A-2DB2-494C-A9C8-2B36D6547941}" destId="{0B29ADCE-8245-469B-99AF-43FF9AAB3483}" srcOrd="0" destOrd="0" presId="urn:microsoft.com/office/officeart/2008/layout/HorizontalMultiLevelHierarchy"/>
    <dgm:cxn modelId="{AD3ABCF1-DCB9-4860-B091-88EDA9C2A80A}" type="presParOf" srcId="{C1456AB1-A106-4DDE-A0F0-6DBB4CD6EC06}" destId="{7822A267-8636-46B7-8B95-14D13CA92675}" srcOrd="3" destOrd="0" presId="urn:microsoft.com/office/officeart/2008/layout/HorizontalMultiLevelHierarchy"/>
    <dgm:cxn modelId="{887226D8-623F-4F67-B5D5-885AF67BB57F}" type="presParOf" srcId="{7822A267-8636-46B7-8B95-14D13CA92675}" destId="{8E58E3EB-6D07-474B-BCE4-F81BD81949F0}" srcOrd="0" destOrd="0" presId="urn:microsoft.com/office/officeart/2008/layout/HorizontalMultiLevelHierarchy"/>
    <dgm:cxn modelId="{6316B158-7BB1-4085-B04F-D18210EED7E8}" type="presParOf" srcId="{7822A267-8636-46B7-8B95-14D13CA92675}" destId="{54FEB965-DA4C-4745-9597-4890D83C73D3}" srcOrd="1" destOrd="0" presId="urn:microsoft.com/office/officeart/2008/layout/HorizontalMultiLevelHierarchy"/>
    <dgm:cxn modelId="{6BB06504-51FB-4025-8416-D70CD27C8D57}" type="presParOf" srcId="{36BD22A6-DEF7-48B0-852E-45DA2849C460}" destId="{E7A60055-81B9-4ED9-8496-667EA1DC35AA}" srcOrd="3" destOrd="0" presId="urn:microsoft.com/office/officeart/2008/layout/HorizontalMultiLevelHierarchy"/>
    <dgm:cxn modelId="{87EAE558-CCF5-4E1F-98A1-83F1A5587375}" type="presParOf" srcId="{E7A60055-81B9-4ED9-8496-667EA1DC35AA}" destId="{1CAFF39C-526E-432E-B8ED-91BBED19BA9C}" srcOrd="0" destOrd="0" presId="urn:microsoft.com/office/officeart/2008/layout/HorizontalMultiLevelHierarchy"/>
    <dgm:cxn modelId="{5FBCA26E-D575-4FEC-85BF-63689F8A93DE}" type="presParOf" srcId="{E7A60055-81B9-4ED9-8496-667EA1DC35AA}" destId="{B040DFA0-89A4-4C38-9A1A-8793A1E0FE8E}" srcOrd="1" destOrd="0" presId="urn:microsoft.com/office/officeart/2008/layout/HorizontalMultiLevelHierarchy"/>
    <dgm:cxn modelId="{002BCEE4-C327-4E36-AA7C-26C66FB8BF57}" type="presParOf" srcId="{B040DFA0-89A4-4C38-9A1A-8793A1E0FE8E}" destId="{F51BECAD-27B0-4B10-8266-B383B0783EA6}" srcOrd="0" destOrd="0" presId="urn:microsoft.com/office/officeart/2008/layout/HorizontalMultiLevelHierarchy"/>
    <dgm:cxn modelId="{ACCF14C2-BBEA-44D4-9647-25C51CF0D377}" type="presParOf" srcId="{F51BECAD-27B0-4B10-8266-B383B0783EA6}" destId="{CB45FD06-67C8-421E-BAF1-4AD6CA110594}" srcOrd="0" destOrd="0" presId="urn:microsoft.com/office/officeart/2008/layout/HorizontalMultiLevelHierarchy"/>
    <dgm:cxn modelId="{2640ECE8-5FCF-475B-9C8B-1DEBD4C01D35}" type="presParOf" srcId="{B040DFA0-89A4-4C38-9A1A-8793A1E0FE8E}" destId="{3AF80E99-E8D1-4F07-8B2F-DF123B8C0CC3}" srcOrd="1" destOrd="0" presId="urn:microsoft.com/office/officeart/2008/layout/HorizontalMultiLevelHierarchy"/>
    <dgm:cxn modelId="{928C0318-E7CE-4B10-82CD-EA39000A5420}" type="presParOf" srcId="{3AF80E99-E8D1-4F07-8B2F-DF123B8C0CC3}" destId="{65BA2594-04C8-4BBD-8AAC-89F4F922BF4C}" srcOrd="0" destOrd="0" presId="urn:microsoft.com/office/officeart/2008/layout/HorizontalMultiLevelHierarchy"/>
    <dgm:cxn modelId="{78DC26B1-79B4-4AD7-85C7-7BE3985A1C9E}" type="presParOf" srcId="{3AF80E99-E8D1-4F07-8B2F-DF123B8C0CC3}" destId="{815C032F-807C-4178-BF3B-7CD840C6C17A}" srcOrd="1" destOrd="0" presId="urn:microsoft.com/office/officeart/2008/layout/HorizontalMultiLevelHierarchy"/>
    <dgm:cxn modelId="{FDE5E3B8-A825-4930-95B7-E7FCA16C01A7}" type="presParOf" srcId="{B040DFA0-89A4-4C38-9A1A-8793A1E0FE8E}" destId="{0442B376-32AC-44DE-8229-287760BB4A55}" srcOrd="2" destOrd="0" presId="urn:microsoft.com/office/officeart/2008/layout/HorizontalMultiLevelHierarchy"/>
    <dgm:cxn modelId="{45716931-157A-491A-B552-97080FF88487}" type="presParOf" srcId="{0442B376-32AC-44DE-8229-287760BB4A55}" destId="{D0EBB43A-A54C-42B3-8941-85B78C9C1DBA}" srcOrd="0" destOrd="0" presId="urn:microsoft.com/office/officeart/2008/layout/HorizontalMultiLevelHierarchy"/>
    <dgm:cxn modelId="{BE92D135-02A3-440F-BC96-AEFAC6C99A61}" type="presParOf" srcId="{B040DFA0-89A4-4C38-9A1A-8793A1E0FE8E}" destId="{5C46C85F-8992-40B6-8B8A-0010C24EDAC8}" srcOrd="3" destOrd="0" presId="urn:microsoft.com/office/officeart/2008/layout/HorizontalMultiLevelHierarchy"/>
    <dgm:cxn modelId="{B35A297B-5250-4DC0-B6DB-602503ACC363}" type="presParOf" srcId="{5C46C85F-8992-40B6-8B8A-0010C24EDAC8}" destId="{40B1CE9B-7DE7-470F-8D97-4154829EABED}" srcOrd="0" destOrd="0" presId="urn:microsoft.com/office/officeart/2008/layout/HorizontalMultiLevelHierarchy"/>
    <dgm:cxn modelId="{EBED5C26-F758-4A78-ACBC-BBF7946BEA02}" type="presParOf" srcId="{5C46C85F-8992-40B6-8B8A-0010C24EDAC8}" destId="{39B773FD-AEB2-40D0-B052-39EF34E3BAF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6375D8-C496-401C-B4D9-30FAF7E5EE2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33379C-B00E-4362-A629-9403990953B6}">
      <dgm:prSet phldrT="[Text]"/>
      <dgm:spPr/>
      <dgm:t>
        <a:bodyPr/>
        <a:lstStyle/>
        <a:p>
          <a:r>
            <a:rPr lang="en-US" dirty="0" smtClean="0"/>
            <a:t>Mission 6</a:t>
          </a:r>
          <a:endParaRPr lang="en-US" dirty="0"/>
        </a:p>
      </dgm:t>
    </dgm:pt>
    <dgm:pt modelId="{96E618D2-1603-4255-82C8-06E557F18F6F}" type="parTrans" cxnId="{89B664DC-DC26-455A-A8FA-CDF72A2D96DD}">
      <dgm:prSet/>
      <dgm:spPr/>
      <dgm:t>
        <a:bodyPr/>
        <a:lstStyle/>
        <a:p>
          <a:endParaRPr lang="en-US"/>
        </a:p>
      </dgm:t>
    </dgm:pt>
    <dgm:pt modelId="{9F16A731-8537-4E52-9B68-071364C51D39}" type="sibTrans" cxnId="{89B664DC-DC26-455A-A8FA-CDF72A2D96DD}">
      <dgm:prSet/>
      <dgm:spPr/>
      <dgm:t>
        <a:bodyPr/>
        <a:lstStyle/>
        <a:p>
          <a:endParaRPr lang="en-US"/>
        </a:p>
      </dgm:t>
    </dgm:pt>
    <dgm:pt modelId="{3BF619F9-5216-4160-9F04-611C69FD6C59}">
      <dgm:prSet phldrT="[Text]"/>
      <dgm:spPr/>
      <dgm:t>
        <a:bodyPr/>
        <a:lstStyle/>
        <a:p>
          <a:r>
            <a:rPr lang="en-US" dirty="0" smtClean="0"/>
            <a:t>Wall Rider</a:t>
          </a:r>
          <a:endParaRPr lang="en-US" dirty="0"/>
        </a:p>
      </dgm:t>
    </dgm:pt>
    <dgm:pt modelId="{C4377CD8-B9CD-42D1-9FB4-563CA14DF35E}" type="parTrans" cxnId="{6C128CC9-322C-4B52-AC66-CC74FB87FADD}">
      <dgm:prSet/>
      <dgm:spPr/>
      <dgm:t>
        <a:bodyPr/>
        <a:lstStyle/>
        <a:p>
          <a:endParaRPr lang="en-US"/>
        </a:p>
      </dgm:t>
    </dgm:pt>
    <dgm:pt modelId="{858C7585-138A-4C33-997F-C7B03E2126C6}" type="sibTrans" cxnId="{6C128CC9-322C-4B52-AC66-CC74FB87FADD}">
      <dgm:prSet/>
      <dgm:spPr/>
      <dgm:t>
        <a:bodyPr/>
        <a:lstStyle/>
        <a:p>
          <a:endParaRPr lang="en-US"/>
        </a:p>
      </dgm:t>
    </dgm:pt>
    <dgm:pt modelId="{00E09942-95BA-4DD5-A691-7E2E1000DD3D}">
      <dgm:prSet phldrT="[Text]"/>
      <dgm:spPr/>
      <dgm:t>
        <a:bodyPr/>
        <a:lstStyle/>
        <a:p>
          <a:r>
            <a:rPr lang="en-US" dirty="0" smtClean="0"/>
            <a:t>Tools</a:t>
          </a:r>
          <a:endParaRPr lang="en-US" dirty="0"/>
        </a:p>
      </dgm:t>
    </dgm:pt>
    <dgm:pt modelId="{C835A23D-C548-4B70-A117-19D601D6E00E}" type="parTrans" cxnId="{09FEAEEA-CC88-4D7A-9045-5FC71BA0A0BC}">
      <dgm:prSet/>
      <dgm:spPr/>
      <dgm:t>
        <a:bodyPr/>
        <a:lstStyle/>
        <a:p>
          <a:endParaRPr lang="en-US"/>
        </a:p>
      </dgm:t>
    </dgm:pt>
    <dgm:pt modelId="{AED630D8-B668-4CCF-94BE-BFCAC97CDC1A}" type="sibTrans" cxnId="{09FEAEEA-CC88-4D7A-9045-5FC71BA0A0BC}">
      <dgm:prSet/>
      <dgm:spPr/>
      <dgm:t>
        <a:bodyPr/>
        <a:lstStyle/>
        <a:p>
          <a:endParaRPr lang="en-US"/>
        </a:p>
      </dgm:t>
    </dgm:pt>
    <dgm:pt modelId="{6745B497-C655-4A5C-AD67-0EC2A18482A8}">
      <dgm:prSet phldrT="[Text]"/>
      <dgm:spPr/>
      <dgm:t>
        <a:bodyPr/>
        <a:lstStyle/>
        <a:p>
          <a:r>
            <a:rPr lang="en-US" dirty="0" smtClean="0"/>
            <a:t>Truck Ram</a:t>
          </a:r>
          <a:endParaRPr lang="en-US" dirty="0"/>
        </a:p>
      </dgm:t>
    </dgm:pt>
    <dgm:pt modelId="{182ACF9C-6DB7-4363-A5CD-160547700BC2}" type="parTrans" cxnId="{8746BF47-A274-44AB-A648-5875EA5DC2EC}">
      <dgm:prSet/>
      <dgm:spPr/>
      <dgm:t>
        <a:bodyPr/>
        <a:lstStyle/>
        <a:p>
          <a:endParaRPr lang="en-US"/>
        </a:p>
      </dgm:t>
    </dgm:pt>
    <dgm:pt modelId="{92F45F42-6693-46B0-A56E-BEF008A80876}" type="sibTrans" cxnId="{8746BF47-A274-44AB-A648-5875EA5DC2EC}">
      <dgm:prSet/>
      <dgm:spPr/>
      <dgm:t>
        <a:bodyPr/>
        <a:lstStyle/>
        <a:p>
          <a:endParaRPr lang="en-US"/>
        </a:p>
      </dgm:t>
    </dgm:pt>
    <dgm:pt modelId="{98FCF8D4-EFE8-4FBE-9914-6B48E87068F6}" type="pres">
      <dgm:prSet presAssocID="{1F6375D8-C496-401C-B4D9-30FAF7E5EE2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331CE75-A5C9-41FC-8997-C71656C4BC67}" type="pres">
      <dgm:prSet presAssocID="{BB33379C-B00E-4362-A629-9403990953B6}" presName="root" presStyleCnt="0"/>
      <dgm:spPr/>
    </dgm:pt>
    <dgm:pt modelId="{6EFB661A-5A2E-40D4-8B1E-04F3CB9EE739}" type="pres">
      <dgm:prSet presAssocID="{BB33379C-B00E-4362-A629-9403990953B6}" presName="rootComposite" presStyleCnt="0"/>
      <dgm:spPr/>
    </dgm:pt>
    <dgm:pt modelId="{E8E472B3-59A4-4E1D-9646-83BDE783A4E9}" type="pres">
      <dgm:prSet presAssocID="{BB33379C-B00E-4362-A629-9403990953B6}" presName="rootText" presStyleLbl="node1" presStyleIdx="0" presStyleCnt="2"/>
      <dgm:spPr/>
      <dgm:t>
        <a:bodyPr/>
        <a:lstStyle/>
        <a:p>
          <a:endParaRPr lang="en-US"/>
        </a:p>
      </dgm:t>
    </dgm:pt>
    <dgm:pt modelId="{C3B579AF-E6A7-4A1A-90A6-122DEB3E4B88}" type="pres">
      <dgm:prSet presAssocID="{BB33379C-B00E-4362-A629-9403990953B6}" presName="rootConnector" presStyleLbl="node1" presStyleIdx="0" presStyleCnt="2"/>
      <dgm:spPr/>
      <dgm:t>
        <a:bodyPr/>
        <a:lstStyle/>
        <a:p>
          <a:endParaRPr lang="en-US"/>
        </a:p>
      </dgm:t>
    </dgm:pt>
    <dgm:pt modelId="{265C4A28-C364-4E64-9546-853331AEA13F}" type="pres">
      <dgm:prSet presAssocID="{BB33379C-B00E-4362-A629-9403990953B6}" presName="childShape" presStyleCnt="0"/>
      <dgm:spPr/>
    </dgm:pt>
    <dgm:pt modelId="{08C55ED4-DBDF-4F69-B4A9-93FF8C422C5B}" type="pres">
      <dgm:prSet presAssocID="{C4377CD8-B9CD-42D1-9FB4-563CA14DF35E}" presName="Name13" presStyleLbl="parChTrans1D2" presStyleIdx="0" presStyleCnt="2"/>
      <dgm:spPr/>
      <dgm:t>
        <a:bodyPr/>
        <a:lstStyle/>
        <a:p>
          <a:endParaRPr lang="en-US"/>
        </a:p>
      </dgm:t>
    </dgm:pt>
    <dgm:pt modelId="{84AC68F4-8D6C-475A-931D-FFE551D24112}" type="pres">
      <dgm:prSet presAssocID="{3BF619F9-5216-4160-9F04-611C69FD6C59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E65E32-270A-4E32-81DC-E82F337BF9BC}" type="pres">
      <dgm:prSet presAssocID="{182ACF9C-6DB7-4363-A5CD-160547700BC2}" presName="Name13" presStyleLbl="parChTrans1D2" presStyleIdx="1" presStyleCnt="2"/>
      <dgm:spPr/>
      <dgm:t>
        <a:bodyPr/>
        <a:lstStyle/>
        <a:p>
          <a:endParaRPr lang="en-US"/>
        </a:p>
      </dgm:t>
    </dgm:pt>
    <dgm:pt modelId="{4633CB6E-49EC-4334-AC87-27AD1F5CE44B}" type="pres">
      <dgm:prSet presAssocID="{6745B497-C655-4A5C-AD67-0EC2A18482A8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D9865A-F841-48CF-B5B8-6EAE7CD8CF20}" type="pres">
      <dgm:prSet presAssocID="{00E09942-95BA-4DD5-A691-7E2E1000DD3D}" presName="root" presStyleCnt="0"/>
      <dgm:spPr/>
    </dgm:pt>
    <dgm:pt modelId="{B390E26D-8DCE-4F04-8BD7-C0B1AD507EDD}" type="pres">
      <dgm:prSet presAssocID="{00E09942-95BA-4DD5-A691-7E2E1000DD3D}" presName="rootComposite" presStyleCnt="0"/>
      <dgm:spPr/>
    </dgm:pt>
    <dgm:pt modelId="{047DA701-2170-4138-BF19-6947521D1705}" type="pres">
      <dgm:prSet presAssocID="{00E09942-95BA-4DD5-A691-7E2E1000DD3D}" presName="rootText" presStyleLbl="node1" presStyleIdx="1" presStyleCnt="2"/>
      <dgm:spPr/>
      <dgm:t>
        <a:bodyPr/>
        <a:lstStyle/>
        <a:p>
          <a:endParaRPr lang="en-US"/>
        </a:p>
      </dgm:t>
    </dgm:pt>
    <dgm:pt modelId="{3BB53CFE-C708-498C-B9EB-06E6BB758C04}" type="pres">
      <dgm:prSet presAssocID="{00E09942-95BA-4DD5-A691-7E2E1000DD3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8DF7088-48B0-4A47-896B-074D7A37D193}" type="pres">
      <dgm:prSet presAssocID="{00E09942-95BA-4DD5-A691-7E2E1000DD3D}" presName="childShape" presStyleCnt="0"/>
      <dgm:spPr/>
    </dgm:pt>
  </dgm:ptLst>
  <dgm:cxnLst>
    <dgm:cxn modelId="{C2A9E501-2613-4ACB-A01A-AD6941444E16}" type="presOf" srcId="{6745B497-C655-4A5C-AD67-0EC2A18482A8}" destId="{4633CB6E-49EC-4334-AC87-27AD1F5CE44B}" srcOrd="0" destOrd="0" presId="urn:microsoft.com/office/officeart/2005/8/layout/hierarchy3"/>
    <dgm:cxn modelId="{EE1B0454-05F1-4D28-AAAD-C89F1CACF6B4}" type="presOf" srcId="{3BF619F9-5216-4160-9F04-611C69FD6C59}" destId="{84AC68F4-8D6C-475A-931D-FFE551D24112}" srcOrd="0" destOrd="0" presId="urn:microsoft.com/office/officeart/2005/8/layout/hierarchy3"/>
    <dgm:cxn modelId="{5C67508D-90F5-4EE9-9E66-4C66738A0BD6}" type="presOf" srcId="{182ACF9C-6DB7-4363-A5CD-160547700BC2}" destId="{ADE65E32-270A-4E32-81DC-E82F337BF9BC}" srcOrd="0" destOrd="0" presId="urn:microsoft.com/office/officeart/2005/8/layout/hierarchy3"/>
    <dgm:cxn modelId="{006C48E5-84A5-4A0A-A841-2945A785772D}" type="presOf" srcId="{BB33379C-B00E-4362-A629-9403990953B6}" destId="{C3B579AF-E6A7-4A1A-90A6-122DEB3E4B88}" srcOrd="1" destOrd="0" presId="urn:microsoft.com/office/officeart/2005/8/layout/hierarchy3"/>
    <dgm:cxn modelId="{9E90A16D-9998-417F-8256-2B677DAF4288}" type="presOf" srcId="{00E09942-95BA-4DD5-A691-7E2E1000DD3D}" destId="{3BB53CFE-C708-498C-B9EB-06E6BB758C04}" srcOrd="1" destOrd="0" presId="urn:microsoft.com/office/officeart/2005/8/layout/hierarchy3"/>
    <dgm:cxn modelId="{0CF182A9-81EA-431F-84AC-5612BE8D3D9F}" type="presOf" srcId="{00E09942-95BA-4DD5-A691-7E2E1000DD3D}" destId="{047DA701-2170-4138-BF19-6947521D1705}" srcOrd="0" destOrd="0" presId="urn:microsoft.com/office/officeart/2005/8/layout/hierarchy3"/>
    <dgm:cxn modelId="{8746BF47-A274-44AB-A648-5875EA5DC2EC}" srcId="{BB33379C-B00E-4362-A629-9403990953B6}" destId="{6745B497-C655-4A5C-AD67-0EC2A18482A8}" srcOrd="1" destOrd="0" parTransId="{182ACF9C-6DB7-4363-A5CD-160547700BC2}" sibTransId="{92F45F42-6693-46B0-A56E-BEF008A80876}"/>
    <dgm:cxn modelId="{8ADBB883-D411-489B-9281-06D19D5D15E5}" type="presOf" srcId="{1F6375D8-C496-401C-B4D9-30FAF7E5EE2B}" destId="{98FCF8D4-EFE8-4FBE-9914-6B48E87068F6}" srcOrd="0" destOrd="0" presId="urn:microsoft.com/office/officeart/2005/8/layout/hierarchy3"/>
    <dgm:cxn modelId="{09FEAEEA-CC88-4D7A-9045-5FC71BA0A0BC}" srcId="{1F6375D8-C496-401C-B4D9-30FAF7E5EE2B}" destId="{00E09942-95BA-4DD5-A691-7E2E1000DD3D}" srcOrd="1" destOrd="0" parTransId="{C835A23D-C548-4B70-A117-19D601D6E00E}" sibTransId="{AED630D8-B668-4CCF-94BE-BFCAC97CDC1A}"/>
    <dgm:cxn modelId="{21D265CB-0E8C-4507-9ACF-DE5C16561AC3}" type="presOf" srcId="{BB33379C-B00E-4362-A629-9403990953B6}" destId="{E8E472B3-59A4-4E1D-9646-83BDE783A4E9}" srcOrd="0" destOrd="0" presId="urn:microsoft.com/office/officeart/2005/8/layout/hierarchy3"/>
    <dgm:cxn modelId="{6C128CC9-322C-4B52-AC66-CC74FB87FADD}" srcId="{BB33379C-B00E-4362-A629-9403990953B6}" destId="{3BF619F9-5216-4160-9F04-611C69FD6C59}" srcOrd="0" destOrd="0" parTransId="{C4377CD8-B9CD-42D1-9FB4-563CA14DF35E}" sibTransId="{858C7585-138A-4C33-997F-C7B03E2126C6}"/>
    <dgm:cxn modelId="{2EFEA134-5477-493C-BE9B-27BF4DC5FA27}" type="presOf" srcId="{C4377CD8-B9CD-42D1-9FB4-563CA14DF35E}" destId="{08C55ED4-DBDF-4F69-B4A9-93FF8C422C5B}" srcOrd="0" destOrd="0" presId="urn:microsoft.com/office/officeart/2005/8/layout/hierarchy3"/>
    <dgm:cxn modelId="{89B664DC-DC26-455A-A8FA-CDF72A2D96DD}" srcId="{1F6375D8-C496-401C-B4D9-30FAF7E5EE2B}" destId="{BB33379C-B00E-4362-A629-9403990953B6}" srcOrd="0" destOrd="0" parTransId="{96E618D2-1603-4255-82C8-06E557F18F6F}" sibTransId="{9F16A731-8537-4E52-9B68-071364C51D39}"/>
    <dgm:cxn modelId="{0C1016A2-ED4D-4533-B04A-05703C143BBB}" type="presParOf" srcId="{98FCF8D4-EFE8-4FBE-9914-6B48E87068F6}" destId="{D331CE75-A5C9-41FC-8997-C71656C4BC67}" srcOrd="0" destOrd="0" presId="urn:microsoft.com/office/officeart/2005/8/layout/hierarchy3"/>
    <dgm:cxn modelId="{9A2B5237-386E-4AA9-87C5-73D9B79D8A7C}" type="presParOf" srcId="{D331CE75-A5C9-41FC-8997-C71656C4BC67}" destId="{6EFB661A-5A2E-40D4-8B1E-04F3CB9EE739}" srcOrd="0" destOrd="0" presId="urn:microsoft.com/office/officeart/2005/8/layout/hierarchy3"/>
    <dgm:cxn modelId="{2519B61B-89C2-42D1-91C8-A7B21218CBD6}" type="presParOf" srcId="{6EFB661A-5A2E-40D4-8B1E-04F3CB9EE739}" destId="{E8E472B3-59A4-4E1D-9646-83BDE783A4E9}" srcOrd="0" destOrd="0" presId="urn:microsoft.com/office/officeart/2005/8/layout/hierarchy3"/>
    <dgm:cxn modelId="{4306E7F3-373D-48AD-92A1-E6E82F242C57}" type="presParOf" srcId="{6EFB661A-5A2E-40D4-8B1E-04F3CB9EE739}" destId="{C3B579AF-E6A7-4A1A-90A6-122DEB3E4B88}" srcOrd="1" destOrd="0" presId="urn:microsoft.com/office/officeart/2005/8/layout/hierarchy3"/>
    <dgm:cxn modelId="{728300D6-4678-49A3-8F29-C2D5D9C048FB}" type="presParOf" srcId="{D331CE75-A5C9-41FC-8997-C71656C4BC67}" destId="{265C4A28-C364-4E64-9546-853331AEA13F}" srcOrd="1" destOrd="0" presId="urn:microsoft.com/office/officeart/2005/8/layout/hierarchy3"/>
    <dgm:cxn modelId="{80DD72E6-494E-460A-B975-58E6F1B3AEF0}" type="presParOf" srcId="{265C4A28-C364-4E64-9546-853331AEA13F}" destId="{08C55ED4-DBDF-4F69-B4A9-93FF8C422C5B}" srcOrd="0" destOrd="0" presId="urn:microsoft.com/office/officeart/2005/8/layout/hierarchy3"/>
    <dgm:cxn modelId="{6BA073CB-1727-431F-9E6C-D9E153AA0C10}" type="presParOf" srcId="{265C4A28-C364-4E64-9546-853331AEA13F}" destId="{84AC68F4-8D6C-475A-931D-FFE551D24112}" srcOrd="1" destOrd="0" presId="urn:microsoft.com/office/officeart/2005/8/layout/hierarchy3"/>
    <dgm:cxn modelId="{40AED44D-4BB7-4448-A7F8-26167F6A1C79}" type="presParOf" srcId="{265C4A28-C364-4E64-9546-853331AEA13F}" destId="{ADE65E32-270A-4E32-81DC-E82F337BF9BC}" srcOrd="2" destOrd="0" presId="urn:microsoft.com/office/officeart/2005/8/layout/hierarchy3"/>
    <dgm:cxn modelId="{AE9CF78B-B817-4A90-B98A-0D7BAD387E98}" type="presParOf" srcId="{265C4A28-C364-4E64-9546-853331AEA13F}" destId="{4633CB6E-49EC-4334-AC87-27AD1F5CE44B}" srcOrd="3" destOrd="0" presId="urn:microsoft.com/office/officeart/2005/8/layout/hierarchy3"/>
    <dgm:cxn modelId="{2085A9B9-60C4-4F7F-91C6-424457B84D4D}" type="presParOf" srcId="{98FCF8D4-EFE8-4FBE-9914-6B48E87068F6}" destId="{FCD9865A-F841-48CF-B5B8-6EAE7CD8CF20}" srcOrd="1" destOrd="0" presId="urn:microsoft.com/office/officeart/2005/8/layout/hierarchy3"/>
    <dgm:cxn modelId="{9F1C9CE0-3343-4413-9FA5-FADA5792E696}" type="presParOf" srcId="{FCD9865A-F841-48CF-B5B8-6EAE7CD8CF20}" destId="{B390E26D-8DCE-4F04-8BD7-C0B1AD507EDD}" srcOrd="0" destOrd="0" presId="urn:microsoft.com/office/officeart/2005/8/layout/hierarchy3"/>
    <dgm:cxn modelId="{ADFAF086-8830-44A5-9025-29A43E41FEC6}" type="presParOf" srcId="{B390E26D-8DCE-4F04-8BD7-C0B1AD507EDD}" destId="{047DA701-2170-4138-BF19-6947521D1705}" srcOrd="0" destOrd="0" presId="urn:microsoft.com/office/officeart/2005/8/layout/hierarchy3"/>
    <dgm:cxn modelId="{A5B30793-B611-473B-9AA8-F4DCCB64A508}" type="presParOf" srcId="{B390E26D-8DCE-4F04-8BD7-C0B1AD507EDD}" destId="{3BB53CFE-C708-498C-B9EB-06E6BB758C04}" srcOrd="1" destOrd="0" presId="urn:microsoft.com/office/officeart/2005/8/layout/hierarchy3"/>
    <dgm:cxn modelId="{6BEACBA0-7E68-4CEB-8A9C-D478BE097339}" type="presParOf" srcId="{FCD9865A-F841-48CF-B5B8-6EAE7CD8CF20}" destId="{88DF7088-48B0-4A47-896B-074D7A37D19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4FA82-603E-4EDB-90A9-1DA699C2C901}">
      <dsp:nvSpPr>
        <dsp:cNvPr id="0" name=""/>
        <dsp:cNvSpPr/>
      </dsp:nvSpPr>
      <dsp:spPr>
        <a:xfrm>
          <a:off x="9364" y="1900553"/>
          <a:ext cx="0" cy="637276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75A52-D924-4818-BEE8-D250047D6B3F}">
      <dsp:nvSpPr>
        <dsp:cNvPr id="0" name=""/>
        <dsp:cNvSpPr/>
      </dsp:nvSpPr>
      <dsp:spPr>
        <a:xfrm>
          <a:off x="186386" y="2112979"/>
          <a:ext cx="3351722" cy="286774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BC393-AD16-4772-8402-4ABCB8683B4E}">
      <dsp:nvSpPr>
        <dsp:cNvPr id="0" name=""/>
        <dsp:cNvSpPr/>
      </dsp:nvSpPr>
      <dsp:spPr>
        <a:xfrm>
          <a:off x="186386" y="4980725"/>
          <a:ext cx="3351722" cy="3292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Gearboxes allow attachments in many different places.</a:t>
          </a:r>
          <a:endParaRPr lang="en-US" sz="3200" kern="1200" dirty="0"/>
        </a:p>
      </dsp:txBody>
      <dsp:txXfrm>
        <a:off x="186386" y="4980725"/>
        <a:ext cx="3351722" cy="3292597"/>
      </dsp:txXfrm>
    </dsp:sp>
    <dsp:sp modelId="{770E20EC-6929-4A45-99D5-285545E37892}">
      <dsp:nvSpPr>
        <dsp:cNvPr id="0" name=""/>
        <dsp:cNvSpPr/>
      </dsp:nvSpPr>
      <dsp:spPr>
        <a:xfrm>
          <a:off x="9364" y="1192467"/>
          <a:ext cx="3540427" cy="708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The Gearboxes</a:t>
          </a:r>
          <a:endParaRPr lang="en-US" sz="2400" kern="1200" dirty="0"/>
        </a:p>
      </dsp:txBody>
      <dsp:txXfrm>
        <a:off x="9364" y="1192467"/>
        <a:ext cx="3540427" cy="708085"/>
      </dsp:txXfrm>
    </dsp:sp>
    <dsp:sp modelId="{4199BD41-BD06-415E-A188-B146B841BA1D}">
      <dsp:nvSpPr>
        <dsp:cNvPr id="0" name=""/>
        <dsp:cNvSpPr/>
      </dsp:nvSpPr>
      <dsp:spPr>
        <a:xfrm>
          <a:off x="4147208" y="1900553"/>
          <a:ext cx="0" cy="637276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8AB2C-A284-411B-B079-74838D5DE4BF}">
      <dsp:nvSpPr>
        <dsp:cNvPr id="0" name=""/>
        <dsp:cNvSpPr/>
      </dsp:nvSpPr>
      <dsp:spPr>
        <a:xfrm>
          <a:off x="4324229" y="2112979"/>
          <a:ext cx="3351722" cy="2867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ADBAA-87F9-4951-8C07-B10FE0AEC345}">
      <dsp:nvSpPr>
        <dsp:cNvPr id="0" name=""/>
        <dsp:cNvSpPr/>
      </dsp:nvSpPr>
      <dsp:spPr>
        <a:xfrm>
          <a:off x="4324229" y="4980725"/>
          <a:ext cx="3351722" cy="3292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dirty="0" smtClean="0">
              <a:latin typeface="+mn-lt"/>
              <a:cs typeface="Arial" panose="020B0604020202020204" pitchFamily="34" charset="0"/>
            </a:rPr>
            <a:t>Upside-down so that the robot is flat</a:t>
          </a:r>
          <a:endParaRPr lang="en-US" sz="3200" b="0" i="0" kern="1200" dirty="0">
            <a:latin typeface="+mn-lt"/>
            <a:cs typeface="Arial" panose="020B0604020202020204" pitchFamily="34" charset="0"/>
          </a:endParaRPr>
        </a:p>
      </dsp:txBody>
      <dsp:txXfrm>
        <a:off x="4324229" y="4980725"/>
        <a:ext cx="3351722" cy="3292597"/>
      </dsp:txXfrm>
    </dsp:sp>
    <dsp:sp modelId="{57B1ECA4-0CF3-4952-BB41-993F31EFBF15}">
      <dsp:nvSpPr>
        <dsp:cNvPr id="0" name=""/>
        <dsp:cNvSpPr/>
      </dsp:nvSpPr>
      <dsp:spPr>
        <a:xfrm>
          <a:off x="4147208" y="1192467"/>
          <a:ext cx="3540427" cy="708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The Upside-down Motors</a:t>
          </a:r>
          <a:endParaRPr lang="en-US" sz="2400" kern="1200" dirty="0"/>
        </a:p>
      </dsp:txBody>
      <dsp:txXfrm>
        <a:off x="4147208" y="1192467"/>
        <a:ext cx="3540427" cy="708085"/>
      </dsp:txXfrm>
    </dsp:sp>
    <dsp:sp modelId="{7F77031C-84AF-49FA-B2E3-6B22E2F49F2B}">
      <dsp:nvSpPr>
        <dsp:cNvPr id="0" name=""/>
        <dsp:cNvSpPr/>
      </dsp:nvSpPr>
      <dsp:spPr>
        <a:xfrm>
          <a:off x="8285051" y="1900553"/>
          <a:ext cx="0" cy="637276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EA8A3-BC3B-493E-88CC-A57435CCDC96}">
      <dsp:nvSpPr>
        <dsp:cNvPr id="0" name=""/>
        <dsp:cNvSpPr/>
      </dsp:nvSpPr>
      <dsp:spPr>
        <a:xfrm>
          <a:off x="8462073" y="2112979"/>
          <a:ext cx="3351722" cy="2867746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06ADE-C892-44D3-AB90-0EE941CCA21D}">
      <dsp:nvSpPr>
        <dsp:cNvPr id="0" name=""/>
        <dsp:cNvSpPr/>
      </dsp:nvSpPr>
      <dsp:spPr>
        <a:xfrm>
          <a:off x="8462073" y="4980725"/>
          <a:ext cx="3351722" cy="3292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Describe this step in your experiment</a:t>
          </a:r>
          <a:endParaRPr lang="en-US" sz="3200" kern="1200" dirty="0"/>
        </a:p>
      </dsp:txBody>
      <dsp:txXfrm>
        <a:off x="8462073" y="4980725"/>
        <a:ext cx="3351722" cy="3292597"/>
      </dsp:txXfrm>
    </dsp:sp>
    <dsp:sp modelId="{B3686B38-0C87-411A-9F82-923E333643FB}">
      <dsp:nvSpPr>
        <dsp:cNvPr id="0" name=""/>
        <dsp:cNvSpPr/>
      </dsp:nvSpPr>
      <dsp:spPr>
        <a:xfrm>
          <a:off x="8285051" y="1192467"/>
          <a:ext cx="3540427" cy="708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Attachment Adaptors</a:t>
          </a:r>
          <a:endParaRPr lang="en-US" sz="2400" kern="1200" dirty="0"/>
        </a:p>
      </dsp:txBody>
      <dsp:txXfrm>
        <a:off x="8285051" y="1192467"/>
        <a:ext cx="3540427" cy="708085"/>
      </dsp:txXfrm>
    </dsp:sp>
    <dsp:sp modelId="{87ACD694-36F9-4193-A8FE-573DA345BCA3}">
      <dsp:nvSpPr>
        <dsp:cNvPr id="0" name=""/>
        <dsp:cNvSpPr/>
      </dsp:nvSpPr>
      <dsp:spPr>
        <a:xfrm>
          <a:off x="12422895" y="1900553"/>
          <a:ext cx="0" cy="637276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F084B-0048-459A-9001-2451F5192F25}">
      <dsp:nvSpPr>
        <dsp:cNvPr id="0" name=""/>
        <dsp:cNvSpPr/>
      </dsp:nvSpPr>
      <dsp:spPr>
        <a:xfrm>
          <a:off x="12606754" y="1784163"/>
          <a:ext cx="3351722" cy="286774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C86DE-9AB9-421D-8408-47DA191A0168}">
      <dsp:nvSpPr>
        <dsp:cNvPr id="0" name=""/>
        <dsp:cNvSpPr/>
      </dsp:nvSpPr>
      <dsp:spPr>
        <a:xfrm>
          <a:off x="12599917" y="4980725"/>
          <a:ext cx="3351722" cy="3292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Flexibility to follow the line on either side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Allows one color sensor to follow the line while the other is used as a condition to stop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Allows line-squaring</a:t>
          </a:r>
          <a:endParaRPr lang="en-US" sz="2500" kern="1200" dirty="0"/>
        </a:p>
      </dsp:txBody>
      <dsp:txXfrm>
        <a:off x="12599917" y="4980725"/>
        <a:ext cx="3351722" cy="3292597"/>
      </dsp:txXfrm>
    </dsp:sp>
    <dsp:sp modelId="{4E89074A-DD45-4C30-BE68-0847302086FD}">
      <dsp:nvSpPr>
        <dsp:cNvPr id="0" name=""/>
        <dsp:cNvSpPr/>
      </dsp:nvSpPr>
      <dsp:spPr>
        <a:xfrm>
          <a:off x="12422895" y="1192467"/>
          <a:ext cx="3540427" cy="708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Two Color Sensors</a:t>
          </a:r>
          <a:endParaRPr lang="en-US" sz="2400" kern="1200" dirty="0"/>
        </a:p>
      </dsp:txBody>
      <dsp:txXfrm>
        <a:off x="12422895" y="1192467"/>
        <a:ext cx="3540427" cy="708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2B376-32AC-44DE-8229-287760BB4A55}">
      <dsp:nvSpPr>
        <dsp:cNvPr id="0" name=""/>
        <dsp:cNvSpPr/>
      </dsp:nvSpPr>
      <dsp:spPr>
        <a:xfrm>
          <a:off x="3395341" y="22035897"/>
          <a:ext cx="753693" cy="718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846" y="0"/>
              </a:lnTo>
              <a:lnTo>
                <a:pt x="376846" y="718077"/>
              </a:lnTo>
              <a:lnTo>
                <a:pt x="753693" y="7180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46163" y="22368911"/>
        <a:ext cx="52050" cy="52050"/>
      </dsp:txXfrm>
    </dsp:sp>
    <dsp:sp modelId="{F51BECAD-27B0-4B10-8266-B383B0783EA6}">
      <dsp:nvSpPr>
        <dsp:cNvPr id="0" name=""/>
        <dsp:cNvSpPr/>
      </dsp:nvSpPr>
      <dsp:spPr>
        <a:xfrm>
          <a:off x="3395341" y="21317820"/>
          <a:ext cx="753693" cy="718077"/>
        </a:xfrm>
        <a:custGeom>
          <a:avLst/>
          <a:gdLst/>
          <a:ahLst/>
          <a:cxnLst/>
          <a:rect l="0" t="0" r="0" b="0"/>
          <a:pathLst>
            <a:path>
              <a:moveTo>
                <a:pt x="0" y="718077"/>
              </a:moveTo>
              <a:lnTo>
                <a:pt x="376846" y="718077"/>
              </a:lnTo>
              <a:lnTo>
                <a:pt x="376846" y="0"/>
              </a:lnTo>
              <a:lnTo>
                <a:pt x="75369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46163" y="21650833"/>
        <a:ext cx="52050" cy="52050"/>
      </dsp:txXfrm>
    </dsp:sp>
    <dsp:sp modelId="{22DC648A-2DB2-494C-A9C8-2B36D6547941}">
      <dsp:nvSpPr>
        <dsp:cNvPr id="0" name=""/>
        <dsp:cNvSpPr/>
      </dsp:nvSpPr>
      <dsp:spPr>
        <a:xfrm>
          <a:off x="3395341" y="15701700"/>
          <a:ext cx="753693" cy="718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846" y="0"/>
              </a:lnTo>
              <a:lnTo>
                <a:pt x="376846" y="718077"/>
              </a:lnTo>
              <a:lnTo>
                <a:pt x="753693" y="7180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46163" y="16034714"/>
        <a:ext cx="52050" cy="52050"/>
      </dsp:txXfrm>
    </dsp:sp>
    <dsp:sp modelId="{29D5522D-94FF-4D25-BFA1-303FCFB3CE4D}">
      <dsp:nvSpPr>
        <dsp:cNvPr id="0" name=""/>
        <dsp:cNvSpPr/>
      </dsp:nvSpPr>
      <dsp:spPr>
        <a:xfrm>
          <a:off x="3395341" y="14983623"/>
          <a:ext cx="753693" cy="718077"/>
        </a:xfrm>
        <a:custGeom>
          <a:avLst/>
          <a:gdLst/>
          <a:ahLst/>
          <a:cxnLst/>
          <a:rect l="0" t="0" r="0" b="0"/>
          <a:pathLst>
            <a:path>
              <a:moveTo>
                <a:pt x="0" y="718077"/>
              </a:moveTo>
              <a:lnTo>
                <a:pt x="376846" y="718077"/>
              </a:lnTo>
              <a:lnTo>
                <a:pt x="376846" y="0"/>
              </a:lnTo>
              <a:lnTo>
                <a:pt x="75369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46163" y="15316636"/>
        <a:ext cx="52050" cy="52050"/>
      </dsp:txXfrm>
    </dsp:sp>
    <dsp:sp modelId="{F1E5F97C-8DA0-4759-A333-1532B48C0200}">
      <dsp:nvSpPr>
        <dsp:cNvPr id="0" name=""/>
        <dsp:cNvSpPr/>
      </dsp:nvSpPr>
      <dsp:spPr>
        <a:xfrm>
          <a:off x="3395341" y="9367503"/>
          <a:ext cx="753693" cy="359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846" y="0"/>
              </a:lnTo>
              <a:lnTo>
                <a:pt x="376846" y="3590386"/>
              </a:lnTo>
              <a:lnTo>
                <a:pt x="753693" y="35903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680472" y="11070980"/>
        <a:ext cx="183432" cy="183432"/>
      </dsp:txXfrm>
    </dsp:sp>
    <dsp:sp modelId="{71B94CEE-E9E8-4724-91C6-F206E5994966}">
      <dsp:nvSpPr>
        <dsp:cNvPr id="0" name=""/>
        <dsp:cNvSpPr/>
      </dsp:nvSpPr>
      <dsp:spPr>
        <a:xfrm>
          <a:off x="3395341" y="9367503"/>
          <a:ext cx="753693" cy="2154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846" y="0"/>
              </a:lnTo>
              <a:lnTo>
                <a:pt x="376846" y="2154231"/>
              </a:lnTo>
              <a:lnTo>
                <a:pt x="753693" y="21542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715131" y="10387562"/>
        <a:ext cx="114113" cy="114113"/>
      </dsp:txXfrm>
    </dsp:sp>
    <dsp:sp modelId="{18EDF9A4-5434-4090-9C99-B90838681B97}">
      <dsp:nvSpPr>
        <dsp:cNvPr id="0" name=""/>
        <dsp:cNvSpPr/>
      </dsp:nvSpPr>
      <dsp:spPr>
        <a:xfrm>
          <a:off x="3395341" y="9367503"/>
          <a:ext cx="753693" cy="718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846" y="0"/>
              </a:lnTo>
              <a:lnTo>
                <a:pt x="376846" y="718077"/>
              </a:lnTo>
              <a:lnTo>
                <a:pt x="753693" y="7180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46163" y="9700516"/>
        <a:ext cx="52050" cy="52050"/>
      </dsp:txXfrm>
    </dsp:sp>
    <dsp:sp modelId="{495DB376-67F6-4AF2-9C73-331F06516F40}">
      <dsp:nvSpPr>
        <dsp:cNvPr id="0" name=""/>
        <dsp:cNvSpPr/>
      </dsp:nvSpPr>
      <dsp:spPr>
        <a:xfrm>
          <a:off x="3395341" y="8649426"/>
          <a:ext cx="753693" cy="718077"/>
        </a:xfrm>
        <a:custGeom>
          <a:avLst/>
          <a:gdLst/>
          <a:ahLst/>
          <a:cxnLst/>
          <a:rect l="0" t="0" r="0" b="0"/>
          <a:pathLst>
            <a:path>
              <a:moveTo>
                <a:pt x="0" y="718077"/>
              </a:moveTo>
              <a:lnTo>
                <a:pt x="376846" y="718077"/>
              </a:lnTo>
              <a:lnTo>
                <a:pt x="376846" y="0"/>
              </a:lnTo>
              <a:lnTo>
                <a:pt x="75369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46163" y="8982439"/>
        <a:ext cx="52050" cy="52050"/>
      </dsp:txXfrm>
    </dsp:sp>
    <dsp:sp modelId="{388DC2CE-8871-4319-A47F-97BD564CFD92}">
      <dsp:nvSpPr>
        <dsp:cNvPr id="0" name=""/>
        <dsp:cNvSpPr/>
      </dsp:nvSpPr>
      <dsp:spPr>
        <a:xfrm>
          <a:off x="3395341" y="7213271"/>
          <a:ext cx="753693" cy="2154231"/>
        </a:xfrm>
        <a:custGeom>
          <a:avLst/>
          <a:gdLst/>
          <a:ahLst/>
          <a:cxnLst/>
          <a:rect l="0" t="0" r="0" b="0"/>
          <a:pathLst>
            <a:path>
              <a:moveTo>
                <a:pt x="0" y="2154231"/>
              </a:moveTo>
              <a:lnTo>
                <a:pt x="376846" y="2154231"/>
              </a:lnTo>
              <a:lnTo>
                <a:pt x="376846" y="0"/>
              </a:lnTo>
              <a:lnTo>
                <a:pt x="75369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715131" y="8233330"/>
        <a:ext cx="114113" cy="114113"/>
      </dsp:txXfrm>
    </dsp:sp>
    <dsp:sp modelId="{22CA70FA-EAC7-43AA-957A-C71589377C0A}">
      <dsp:nvSpPr>
        <dsp:cNvPr id="0" name=""/>
        <dsp:cNvSpPr/>
      </dsp:nvSpPr>
      <dsp:spPr>
        <a:xfrm>
          <a:off x="3395341" y="5777117"/>
          <a:ext cx="753693" cy="3590386"/>
        </a:xfrm>
        <a:custGeom>
          <a:avLst/>
          <a:gdLst/>
          <a:ahLst/>
          <a:cxnLst/>
          <a:rect l="0" t="0" r="0" b="0"/>
          <a:pathLst>
            <a:path>
              <a:moveTo>
                <a:pt x="0" y="3590386"/>
              </a:moveTo>
              <a:lnTo>
                <a:pt x="376846" y="3590386"/>
              </a:lnTo>
              <a:lnTo>
                <a:pt x="376846" y="0"/>
              </a:lnTo>
              <a:lnTo>
                <a:pt x="75369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680472" y="7480594"/>
        <a:ext cx="183432" cy="183432"/>
      </dsp:txXfrm>
    </dsp:sp>
    <dsp:sp modelId="{6251C981-58A2-4AD3-B3DE-EFEB129C7183}">
      <dsp:nvSpPr>
        <dsp:cNvPr id="0" name=""/>
        <dsp:cNvSpPr/>
      </dsp:nvSpPr>
      <dsp:spPr>
        <a:xfrm>
          <a:off x="3395341" y="3033306"/>
          <a:ext cx="753693" cy="718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846" y="0"/>
              </a:lnTo>
              <a:lnTo>
                <a:pt x="376846" y="718077"/>
              </a:lnTo>
              <a:lnTo>
                <a:pt x="753693" y="7180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46163" y="3366319"/>
        <a:ext cx="52050" cy="52050"/>
      </dsp:txXfrm>
    </dsp:sp>
    <dsp:sp modelId="{9B9AE94B-9898-4B99-B5DD-A58B700CD12D}">
      <dsp:nvSpPr>
        <dsp:cNvPr id="0" name=""/>
        <dsp:cNvSpPr/>
      </dsp:nvSpPr>
      <dsp:spPr>
        <a:xfrm>
          <a:off x="3395341" y="2315229"/>
          <a:ext cx="753693" cy="718077"/>
        </a:xfrm>
        <a:custGeom>
          <a:avLst/>
          <a:gdLst/>
          <a:ahLst/>
          <a:cxnLst/>
          <a:rect l="0" t="0" r="0" b="0"/>
          <a:pathLst>
            <a:path>
              <a:moveTo>
                <a:pt x="0" y="718077"/>
              </a:moveTo>
              <a:lnTo>
                <a:pt x="376846" y="718077"/>
              </a:lnTo>
              <a:lnTo>
                <a:pt x="376846" y="0"/>
              </a:lnTo>
              <a:lnTo>
                <a:pt x="75369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46163" y="2648242"/>
        <a:ext cx="52050" cy="52050"/>
      </dsp:txXfrm>
    </dsp:sp>
    <dsp:sp modelId="{59E2F822-4C97-47F7-B767-44D7A2D3F5EC}">
      <dsp:nvSpPr>
        <dsp:cNvPr id="0" name=""/>
        <dsp:cNvSpPr/>
      </dsp:nvSpPr>
      <dsp:spPr>
        <a:xfrm rot="16200000">
          <a:off x="-202603" y="2458844"/>
          <a:ext cx="6046966" cy="11489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Launch 1</a:t>
          </a:r>
          <a:endParaRPr lang="en-US" sz="6500" kern="1200" dirty="0"/>
        </a:p>
      </dsp:txBody>
      <dsp:txXfrm>
        <a:off x="-202603" y="2458844"/>
        <a:ext cx="6046966" cy="1148923"/>
      </dsp:txXfrm>
    </dsp:sp>
    <dsp:sp modelId="{1BABBFB1-3D56-4118-B723-7072E68B911F}">
      <dsp:nvSpPr>
        <dsp:cNvPr id="0" name=""/>
        <dsp:cNvSpPr/>
      </dsp:nvSpPr>
      <dsp:spPr>
        <a:xfrm>
          <a:off x="4149035" y="1740767"/>
          <a:ext cx="3768469" cy="11489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Building Collector</a:t>
          </a:r>
          <a:endParaRPr lang="en-US" sz="2800" kern="1200" dirty="0"/>
        </a:p>
      </dsp:txBody>
      <dsp:txXfrm>
        <a:off x="4149035" y="1740767"/>
        <a:ext cx="3768469" cy="1148923"/>
      </dsp:txXfrm>
    </dsp:sp>
    <dsp:sp modelId="{1B98014D-68C1-42C3-BFDE-907C43537D3B}">
      <dsp:nvSpPr>
        <dsp:cNvPr id="0" name=""/>
        <dsp:cNvSpPr/>
      </dsp:nvSpPr>
      <dsp:spPr>
        <a:xfrm>
          <a:off x="4149035" y="3176921"/>
          <a:ext cx="3768469" cy="11489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-the indentation is for the lever to go down</a:t>
          </a:r>
          <a:endParaRPr lang="en-US" sz="2800" kern="1200" dirty="0"/>
        </a:p>
      </dsp:txBody>
      <dsp:txXfrm>
        <a:off x="4149035" y="3176921"/>
        <a:ext cx="3768469" cy="1148923"/>
      </dsp:txXfrm>
    </dsp:sp>
    <dsp:sp modelId="{7EAB72F2-9770-435E-B291-CFEF1C251030}">
      <dsp:nvSpPr>
        <dsp:cNvPr id="0" name=""/>
        <dsp:cNvSpPr/>
      </dsp:nvSpPr>
      <dsp:spPr>
        <a:xfrm rot="16200000">
          <a:off x="-202603" y="8793041"/>
          <a:ext cx="6046966" cy="11489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Launch 2</a:t>
          </a:r>
          <a:endParaRPr lang="en-US" sz="6500" kern="1200" dirty="0"/>
        </a:p>
      </dsp:txBody>
      <dsp:txXfrm>
        <a:off x="-202603" y="8793041"/>
        <a:ext cx="6046966" cy="1148923"/>
      </dsp:txXfrm>
    </dsp:sp>
    <dsp:sp modelId="{866448CB-FE4C-4D81-B701-7F9AE5559F49}">
      <dsp:nvSpPr>
        <dsp:cNvPr id="0" name=""/>
        <dsp:cNvSpPr/>
      </dsp:nvSpPr>
      <dsp:spPr>
        <a:xfrm>
          <a:off x="4149035" y="5202655"/>
          <a:ext cx="3768469" cy="11489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AVD (Animals, Valuables, Demolish)</a:t>
          </a:r>
          <a:endParaRPr lang="en-US" sz="2800" kern="1200" dirty="0"/>
        </a:p>
      </dsp:txBody>
      <dsp:txXfrm>
        <a:off x="4149035" y="5202655"/>
        <a:ext cx="3768469" cy="1148923"/>
      </dsp:txXfrm>
    </dsp:sp>
    <dsp:sp modelId="{97398EBF-072E-4E1A-884B-55D03E76C1E8}">
      <dsp:nvSpPr>
        <dsp:cNvPr id="0" name=""/>
        <dsp:cNvSpPr/>
      </dsp:nvSpPr>
      <dsp:spPr>
        <a:xfrm>
          <a:off x="4149035" y="6638809"/>
          <a:ext cx="3768469" cy="11489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-One-way door that lifts up to make the robot more compact</a:t>
          </a:r>
          <a:endParaRPr lang="en-US" sz="2800" kern="1200" dirty="0"/>
        </a:p>
      </dsp:txBody>
      <dsp:txXfrm>
        <a:off x="4149035" y="6638809"/>
        <a:ext cx="3768469" cy="1148923"/>
      </dsp:txXfrm>
    </dsp:sp>
    <dsp:sp modelId="{6231E418-4ADC-4EB9-AA62-B8C86C78C33B}">
      <dsp:nvSpPr>
        <dsp:cNvPr id="0" name=""/>
        <dsp:cNvSpPr/>
      </dsp:nvSpPr>
      <dsp:spPr>
        <a:xfrm>
          <a:off x="4149035" y="8074964"/>
          <a:ext cx="3768469" cy="11489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Slide</a:t>
          </a:r>
          <a:endParaRPr lang="en-US" sz="2800" kern="1200" dirty="0"/>
        </a:p>
      </dsp:txBody>
      <dsp:txXfrm>
        <a:off x="4149035" y="8074964"/>
        <a:ext cx="3768469" cy="1148923"/>
      </dsp:txXfrm>
    </dsp:sp>
    <dsp:sp modelId="{A99ED2DA-3572-4E34-84F6-4FE6DA315D9E}">
      <dsp:nvSpPr>
        <dsp:cNvPr id="0" name=""/>
        <dsp:cNvSpPr/>
      </dsp:nvSpPr>
      <dsp:spPr>
        <a:xfrm>
          <a:off x="4149035" y="9511118"/>
          <a:ext cx="3768469" cy="11489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Compost Collector</a:t>
          </a:r>
          <a:endParaRPr lang="en-US" sz="2800" kern="1200" dirty="0"/>
        </a:p>
      </dsp:txBody>
      <dsp:txXfrm>
        <a:off x="4149035" y="9511118"/>
        <a:ext cx="3768469" cy="1148923"/>
      </dsp:txXfrm>
    </dsp:sp>
    <dsp:sp modelId="{368B5774-9178-4A4E-84AC-C3C292D25BC3}">
      <dsp:nvSpPr>
        <dsp:cNvPr id="0" name=""/>
        <dsp:cNvSpPr/>
      </dsp:nvSpPr>
      <dsp:spPr>
        <a:xfrm>
          <a:off x="4149035" y="10947273"/>
          <a:ext cx="3768469" cy="11489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Turtle </a:t>
          </a:r>
          <a:r>
            <a:rPr lang="en-US" sz="2800" kern="1200" dirty="0" err="1" smtClean="0"/>
            <a:t>Baginator</a:t>
          </a:r>
          <a:endParaRPr lang="en-US" sz="2800" kern="1200" dirty="0"/>
        </a:p>
      </dsp:txBody>
      <dsp:txXfrm>
        <a:off x="4149035" y="10947273"/>
        <a:ext cx="3768469" cy="1148923"/>
      </dsp:txXfrm>
    </dsp:sp>
    <dsp:sp modelId="{1D00B62E-9D72-4565-9881-37E63B66FE62}">
      <dsp:nvSpPr>
        <dsp:cNvPr id="0" name=""/>
        <dsp:cNvSpPr/>
      </dsp:nvSpPr>
      <dsp:spPr>
        <a:xfrm>
          <a:off x="4149035" y="12383427"/>
          <a:ext cx="3768469" cy="11489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-it’s controlled by part of the Engine Installer</a:t>
          </a:r>
          <a:endParaRPr lang="en-US" sz="2800" kern="1200" dirty="0"/>
        </a:p>
      </dsp:txBody>
      <dsp:txXfrm>
        <a:off x="4149035" y="12383427"/>
        <a:ext cx="3768469" cy="1148923"/>
      </dsp:txXfrm>
    </dsp:sp>
    <dsp:sp modelId="{0088B143-2452-4824-AFA7-C531A56B97E7}">
      <dsp:nvSpPr>
        <dsp:cNvPr id="0" name=""/>
        <dsp:cNvSpPr/>
      </dsp:nvSpPr>
      <dsp:spPr>
        <a:xfrm rot="16200000">
          <a:off x="-202603" y="15127238"/>
          <a:ext cx="6046966" cy="11489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Launches 3 &amp; 4</a:t>
          </a:r>
          <a:endParaRPr lang="en-US" sz="6500" kern="1200" dirty="0"/>
        </a:p>
      </dsp:txBody>
      <dsp:txXfrm>
        <a:off x="-202603" y="15127238"/>
        <a:ext cx="6046966" cy="1148923"/>
      </dsp:txXfrm>
    </dsp:sp>
    <dsp:sp modelId="{D506C4C0-22B4-4577-A0B9-5225EEA2E750}">
      <dsp:nvSpPr>
        <dsp:cNvPr id="0" name=""/>
        <dsp:cNvSpPr/>
      </dsp:nvSpPr>
      <dsp:spPr>
        <a:xfrm>
          <a:off x="4149035" y="14409161"/>
          <a:ext cx="3768469" cy="11489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Compost Retriever</a:t>
          </a:r>
          <a:endParaRPr lang="en-US" sz="2800" kern="1200" dirty="0"/>
        </a:p>
      </dsp:txBody>
      <dsp:txXfrm>
        <a:off x="4149035" y="14409161"/>
        <a:ext cx="3768469" cy="1148923"/>
      </dsp:txXfrm>
    </dsp:sp>
    <dsp:sp modelId="{8E58E3EB-6D07-474B-BCE4-F81BD81949F0}">
      <dsp:nvSpPr>
        <dsp:cNvPr id="0" name=""/>
        <dsp:cNvSpPr/>
      </dsp:nvSpPr>
      <dsp:spPr>
        <a:xfrm>
          <a:off x="4149035" y="15845315"/>
          <a:ext cx="3768469" cy="11489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-indented so it could reach the compost</a:t>
          </a:r>
          <a:endParaRPr lang="en-US" sz="2800" kern="1200" dirty="0"/>
        </a:p>
      </dsp:txBody>
      <dsp:txXfrm>
        <a:off x="4149035" y="15845315"/>
        <a:ext cx="3768469" cy="1148923"/>
      </dsp:txXfrm>
    </dsp:sp>
    <dsp:sp modelId="{1CAFF39C-526E-432E-B8ED-91BBED19BA9C}">
      <dsp:nvSpPr>
        <dsp:cNvPr id="0" name=""/>
        <dsp:cNvSpPr/>
      </dsp:nvSpPr>
      <dsp:spPr>
        <a:xfrm rot="16200000">
          <a:off x="-202603" y="21461435"/>
          <a:ext cx="6046966" cy="11489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Launch 5</a:t>
          </a:r>
          <a:endParaRPr lang="en-US" sz="6500" kern="1200" dirty="0"/>
        </a:p>
      </dsp:txBody>
      <dsp:txXfrm>
        <a:off x="-202603" y="21461435"/>
        <a:ext cx="6046966" cy="1148923"/>
      </dsp:txXfrm>
    </dsp:sp>
    <dsp:sp modelId="{65BA2594-04C8-4BBD-8AAC-89F4F922BF4C}">
      <dsp:nvSpPr>
        <dsp:cNvPr id="0" name=""/>
        <dsp:cNvSpPr/>
      </dsp:nvSpPr>
      <dsp:spPr>
        <a:xfrm>
          <a:off x="4149035" y="20743358"/>
          <a:ext cx="3768469" cy="11489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Factory Aligner</a:t>
          </a:r>
          <a:endParaRPr lang="en-US" sz="2800" kern="1200" dirty="0"/>
        </a:p>
      </dsp:txBody>
      <dsp:txXfrm>
        <a:off x="4149035" y="20743358"/>
        <a:ext cx="3768469" cy="1148923"/>
      </dsp:txXfrm>
    </dsp:sp>
    <dsp:sp modelId="{40B1CE9B-7DE7-470F-8D97-4154829EABED}">
      <dsp:nvSpPr>
        <dsp:cNvPr id="0" name=""/>
        <dsp:cNvSpPr/>
      </dsp:nvSpPr>
      <dsp:spPr>
        <a:xfrm>
          <a:off x="4149035" y="22179513"/>
          <a:ext cx="3768469" cy="11489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Toy Snatcher</a:t>
          </a:r>
          <a:endParaRPr lang="en-US" sz="2800" kern="1200" dirty="0"/>
        </a:p>
      </dsp:txBody>
      <dsp:txXfrm>
        <a:off x="4149035" y="22179513"/>
        <a:ext cx="3768469" cy="11489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472B3-59A4-4E1D-9646-83BDE783A4E9}">
      <dsp:nvSpPr>
        <dsp:cNvPr id="0" name=""/>
        <dsp:cNvSpPr/>
      </dsp:nvSpPr>
      <dsp:spPr>
        <a:xfrm>
          <a:off x="991790" y="2619"/>
          <a:ext cx="5187314" cy="2593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Mission 6</a:t>
          </a:r>
          <a:endParaRPr lang="en-US" sz="6500" kern="1200" dirty="0"/>
        </a:p>
      </dsp:txBody>
      <dsp:txXfrm>
        <a:off x="1067756" y="78585"/>
        <a:ext cx="5035382" cy="2441725"/>
      </dsp:txXfrm>
    </dsp:sp>
    <dsp:sp modelId="{08C55ED4-DBDF-4F69-B4A9-93FF8C422C5B}">
      <dsp:nvSpPr>
        <dsp:cNvPr id="0" name=""/>
        <dsp:cNvSpPr/>
      </dsp:nvSpPr>
      <dsp:spPr>
        <a:xfrm>
          <a:off x="1510522" y="2596276"/>
          <a:ext cx="518731" cy="1945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5243"/>
              </a:lnTo>
              <a:lnTo>
                <a:pt x="518731" y="19452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C68F4-8D6C-475A-931D-FFE551D24112}">
      <dsp:nvSpPr>
        <dsp:cNvPr id="0" name=""/>
        <dsp:cNvSpPr/>
      </dsp:nvSpPr>
      <dsp:spPr>
        <a:xfrm>
          <a:off x="2029253" y="3244691"/>
          <a:ext cx="4149851" cy="2593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Wall Rider</a:t>
          </a:r>
          <a:endParaRPr lang="en-US" sz="6500" kern="1200" dirty="0"/>
        </a:p>
      </dsp:txBody>
      <dsp:txXfrm>
        <a:off x="2105219" y="3320657"/>
        <a:ext cx="3997919" cy="2441725"/>
      </dsp:txXfrm>
    </dsp:sp>
    <dsp:sp modelId="{ADE65E32-270A-4E32-81DC-E82F337BF9BC}">
      <dsp:nvSpPr>
        <dsp:cNvPr id="0" name=""/>
        <dsp:cNvSpPr/>
      </dsp:nvSpPr>
      <dsp:spPr>
        <a:xfrm>
          <a:off x="1510522" y="2596276"/>
          <a:ext cx="518731" cy="5187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7315"/>
              </a:lnTo>
              <a:lnTo>
                <a:pt x="518731" y="5187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3CB6E-49EC-4334-AC87-27AD1F5CE44B}">
      <dsp:nvSpPr>
        <dsp:cNvPr id="0" name=""/>
        <dsp:cNvSpPr/>
      </dsp:nvSpPr>
      <dsp:spPr>
        <a:xfrm>
          <a:off x="2029253" y="6486763"/>
          <a:ext cx="4149851" cy="2593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Truck Ram</a:t>
          </a:r>
          <a:endParaRPr lang="en-US" sz="6500" kern="1200" dirty="0"/>
        </a:p>
      </dsp:txBody>
      <dsp:txXfrm>
        <a:off x="2105219" y="6562729"/>
        <a:ext cx="3997919" cy="2441725"/>
      </dsp:txXfrm>
    </dsp:sp>
    <dsp:sp modelId="{047DA701-2170-4138-BF19-6947521D1705}">
      <dsp:nvSpPr>
        <dsp:cNvPr id="0" name=""/>
        <dsp:cNvSpPr/>
      </dsp:nvSpPr>
      <dsp:spPr>
        <a:xfrm>
          <a:off x="7475934" y="2619"/>
          <a:ext cx="5187314" cy="2593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Tools</a:t>
          </a:r>
          <a:endParaRPr lang="en-US" sz="6500" kern="1200" dirty="0"/>
        </a:p>
      </dsp:txBody>
      <dsp:txXfrm>
        <a:off x="7551900" y="78585"/>
        <a:ext cx="5035382" cy="2441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make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 smtClean="0"/>
              <a:t>Type your question or a statement of the problem here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BrickSTACK3R 16695</a:t>
            </a:r>
            <a:br>
              <a:rPr lang="en-US" dirty="0" smtClean="0"/>
            </a:br>
            <a:r>
              <a:rPr lang="en-US" dirty="0" smtClean="0"/>
              <a:t>Robot Design &amp; Programming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smtClean="0"/>
              <a:t>Your name | Teacher’s name | School</a:t>
            </a:r>
            <a:endParaRPr lang="en-US" dirty="0"/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0" y="5405269"/>
            <a:ext cx="13944600" cy="1723910"/>
          </a:xfrm>
        </p:spPr>
        <p:txBody>
          <a:bodyPr/>
          <a:lstStyle/>
          <a:p>
            <a:r>
              <a:rPr lang="en-US" dirty="0" smtClean="0"/>
              <a:t>The Attachments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40"/>
          </p:nvPr>
        </p:nvSpPr>
        <p:spPr>
          <a:xfrm>
            <a:off x="13944600" y="5405269"/>
            <a:ext cx="15972688" cy="1723910"/>
          </a:xfrm>
        </p:spPr>
        <p:txBody>
          <a:bodyPr/>
          <a:lstStyle/>
          <a:p>
            <a:r>
              <a:rPr lang="en-US" dirty="0" smtClean="0"/>
              <a:t>The Robot</a:t>
            </a:r>
            <a:endParaRPr lang="en-US" dirty="0"/>
          </a:p>
        </p:txBody>
      </p:sp>
      <p:graphicFrame>
        <p:nvGraphicFramePr>
          <p:cNvPr id="3" name="Content Placeholder 2" descr="Title Picture Lineup" title="SmartArt"/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297529026"/>
              </p:ext>
            </p:extLst>
          </p:nvPr>
        </p:nvGraphicFramePr>
        <p:xfrm>
          <a:off x="13944600" y="6850020"/>
          <a:ext cx="15972688" cy="9465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14761029" y="17760562"/>
            <a:ext cx="14369141" cy="2427215"/>
          </a:xfrm>
        </p:spPr>
        <p:txBody>
          <a:bodyPr/>
          <a:lstStyle/>
          <a:p>
            <a:r>
              <a:rPr lang="en-US" dirty="0" smtClean="0"/>
              <a:t>The My Blocks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29900880" y="5405269"/>
            <a:ext cx="13990320" cy="1708763"/>
          </a:xfrm>
        </p:spPr>
        <p:txBody>
          <a:bodyPr/>
          <a:lstStyle/>
          <a:p>
            <a:r>
              <a:rPr lang="en-US" smtClean="0"/>
              <a:t>More Attachments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sz="quarter" idx="30"/>
          </p:nvPr>
        </p:nvSpPr>
        <p:spPr>
          <a:xfrm>
            <a:off x="14761029" y="20901008"/>
            <a:ext cx="15118082" cy="7811152"/>
          </a:xfrm>
        </p:spPr>
        <p:txBody>
          <a:bodyPr>
            <a:normAutofit fontScale="55000" lnSpcReduction="20000"/>
          </a:bodyPr>
          <a:lstStyle/>
          <a:p>
            <a:r>
              <a:rPr lang="en-US" sz="8400" b="1" dirty="0" smtClean="0"/>
              <a:t>_</a:t>
            </a:r>
            <a:r>
              <a:rPr lang="en-US" sz="8400" b="1" dirty="0" err="1" smtClean="0"/>
              <a:t>MoveForward</a:t>
            </a:r>
            <a:r>
              <a:rPr lang="en-US" sz="8400" b="1" dirty="0" smtClean="0"/>
              <a:t> &amp; _</a:t>
            </a:r>
            <a:r>
              <a:rPr lang="en-US" sz="8400" b="1" dirty="0" err="1" smtClean="0"/>
              <a:t>MoveBackward</a:t>
            </a:r>
            <a:r>
              <a:rPr lang="en-US" sz="8400" dirty="0" smtClean="0"/>
              <a:t>: Moves the robot forward or for a set amount of centimeters.</a:t>
            </a:r>
            <a:endParaRPr lang="en-US" sz="8400" b="1" dirty="0" smtClean="0"/>
          </a:p>
          <a:p>
            <a:r>
              <a:rPr lang="en-US" sz="8400" b="1" dirty="0" smtClean="0"/>
              <a:t>__</a:t>
            </a:r>
            <a:r>
              <a:rPr lang="en-US" sz="8400" b="1" dirty="0" err="1" smtClean="0"/>
              <a:t>SpinLeft</a:t>
            </a:r>
            <a:r>
              <a:rPr lang="en-US" sz="8400" b="1" dirty="0" smtClean="0"/>
              <a:t> &amp; _</a:t>
            </a:r>
            <a:r>
              <a:rPr lang="en-US" sz="8400" b="1" dirty="0" err="1" smtClean="0"/>
              <a:t>SpinRight</a:t>
            </a:r>
            <a:r>
              <a:rPr lang="en-US" sz="8400" dirty="0" smtClean="0"/>
              <a:t>: Makes the robot spin left or right to a set angle.</a:t>
            </a:r>
            <a:endParaRPr lang="en-US" sz="8400" b="1" dirty="0" smtClean="0"/>
          </a:p>
          <a:p>
            <a:r>
              <a:rPr lang="en-US" sz="8400" b="1" dirty="0" smtClean="0"/>
              <a:t>_</a:t>
            </a:r>
            <a:r>
              <a:rPr lang="en-US" sz="8400" b="1" dirty="0" err="1" smtClean="0"/>
              <a:t>SeekLineForward</a:t>
            </a:r>
            <a:r>
              <a:rPr lang="en-US" sz="8400" b="1" dirty="0" smtClean="0"/>
              <a:t> &amp; _</a:t>
            </a:r>
            <a:r>
              <a:rPr lang="en-US" sz="8400" b="1" dirty="0" err="1" smtClean="0"/>
              <a:t>SeekLineBackward</a:t>
            </a:r>
            <a:r>
              <a:rPr lang="en-US" sz="8400" b="1" dirty="0" smtClean="0"/>
              <a:t> </a:t>
            </a:r>
            <a:r>
              <a:rPr lang="en-US" sz="8400" dirty="0" smtClean="0"/>
              <a:t>: Makes the robot drive forward until it senses the line</a:t>
            </a:r>
            <a:endParaRPr lang="en-US" sz="8400" b="1" dirty="0" smtClean="0"/>
          </a:p>
          <a:p>
            <a:r>
              <a:rPr lang="en-US" sz="8400" b="1" dirty="0" smtClean="0"/>
              <a:t>_</a:t>
            </a:r>
            <a:r>
              <a:rPr lang="en-US" sz="8400" b="1" dirty="0" err="1" smtClean="0"/>
              <a:t>SquareLineForward</a:t>
            </a:r>
            <a:r>
              <a:rPr lang="en-US" sz="8400" b="1" dirty="0" smtClean="0"/>
              <a:t> &amp; </a:t>
            </a:r>
            <a:r>
              <a:rPr lang="en-US" sz="8400" b="1" dirty="0"/>
              <a:t>_</a:t>
            </a:r>
            <a:r>
              <a:rPr lang="en-US" sz="8400" b="1" dirty="0" err="1"/>
              <a:t>SquareLineBackward</a:t>
            </a:r>
            <a:r>
              <a:rPr lang="en-US" sz="8400" b="1" dirty="0"/>
              <a:t> </a:t>
            </a:r>
            <a:r>
              <a:rPr lang="en-US" sz="8400" dirty="0" smtClean="0"/>
              <a:t>: Makes the robot go forwards or backwards seeking the line and square with the line</a:t>
            </a:r>
          </a:p>
          <a:p>
            <a:r>
              <a:rPr lang="en-US" sz="8400" b="1" dirty="0" smtClean="0"/>
              <a:t>_</a:t>
            </a:r>
            <a:r>
              <a:rPr lang="en-US" sz="8400" b="1" dirty="0" err="1" smtClean="0"/>
              <a:t>FollowLineTime</a:t>
            </a:r>
            <a:r>
              <a:rPr lang="en-US" sz="8400" b="1" dirty="0" smtClean="0"/>
              <a:t>: </a:t>
            </a:r>
            <a:r>
              <a:rPr lang="en-US" sz="8400" dirty="0" smtClean="0"/>
              <a:t>Follows the line based for an amount of time</a:t>
            </a:r>
          </a:p>
          <a:p>
            <a:r>
              <a:rPr lang="en-US" sz="8400" b="1" dirty="0" smtClean="0"/>
              <a:t>_</a:t>
            </a:r>
            <a:r>
              <a:rPr lang="en-US" sz="8400" b="1" dirty="0" err="1" smtClean="0"/>
              <a:t>FollowLineDensity</a:t>
            </a:r>
            <a:r>
              <a:rPr lang="en-US" sz="8400" b="1" dirty="0" smtClean="0"/>
              <a:t>: </a:t>
            </a:r>
            <a:r>
              <a:rPr lang="en-US" sz="8400" dirty="0" smtClean="0"/>
              <a:t>Follows the line based on density</a:t>
            </a:r>
            <a:endParaRPr lang="en-US" sz="8400" b="1" dirty="0" smtClean="0"/>
          </a:p>
          <a:p>
            <a:endParaRPr lang="en-US" sz="4000" b="1" dirty="0" smtClean="0"/>
          </a:p>
          <a:p>
            <a:pPr marL="0" indent="0">
              <a:buNone/>
            </a:pPr>
            <a:endParaRPr lang="en-US" sz="40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3947467448"/>
              </p:ext>
            </p:extLst>
          </p:nvPr>
        </p:nvGraphicFramePr>
        <p:xfrm>
          <a:off x="-532241" y="7653175"/>
          <a:ext cx="10163922" cy="25069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649870739"/>
              </p:ext>
            </p:extLst>
          </p:nvPr>
        </p:nvGraphicFramePr>
        <p:xfrm>
          <a:off x="31332652" y="7779065"/>
          <a:ext cx="13655040" cy="9083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poster</Template>
  <TotalTime>0</TotalTime>
  <Words>254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Science Poster</vt:lpstr>
      <vt:lpstr>BrickSTACK3R 16695 Robot Design &amp; Programming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2015-11-18T00:06:51Z</dcterms:created>
  <dcterms:modified xsi:type="dcterms:W3CDTF">2015-11-21T06:06:56Z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