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" d="100"/>
          <a:sy n="16" d="100"/>
        </p:scale>
        <p:origin x="120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AFBC85-EE41-46FB-A7F4-99ED4084C835}" type="doc">
      <dgm:prSet loTypeId="urn:microsoft.com/office/officeart/2008/layout/TitlePictureLineup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18A75D-9854-4CDE-9FB7-B1EBB324AAED}">
      <dgm:prSet phldrT="[Text]"/>
      <dgm:spPr/>
      <dgm:t>
        <a:bodyPr/>
        <a:lstStyle/>
        <a:p>
          <a:r>
            <a:rPr lang="en-US" dirty="0" smtClean="0"/>
            <a:t>The Gearboxes</a:t>
          </a:r>
          <a:endParaRPr lang="en-US" dirty="0"/>
        </a:p>
      </dgm:t>
    </dgm:pt>
    <dgm:pt modelId="{8A2D5E86-42BC-415B-A1DE-0C28EEB3661C}" type="parTrans" cxnId="{E5053C00-76EC-4519-ABF3-0ACDA95BE163}">
      <dgm:prSet/>
      <dgm:spPr/>
      <dgm:t>
        <a:bodyPr/>
        <a:lstStyle/>
        <a:p>
          <a:endParaRPr lang="en-US"/>
        </a:p>
      </dgm:t>
    </dgm:pt>
    <dgm:pt modelId="{FF440F30-5F7D-44F0-8264-C65521A11F0C}" type="sibTrans" cxnId="{E5053C00-76EC-4519-ABF3-0ACDA95BE163}">
      <dgm:prSet/>
      <dgm:spPr/>
      <dgm:t>
        <a:bodyPr/>
        <a:lstStyle/>
        <a:p>
          <a:endParaRPr lang="en-US"/>
        </a:p>
      </dgm:t>
    </dgm:pt>
    <dgm:pt modelId="{25AF84C7-6ED7-450C-83EA-4337CE735A70}">
      <dgm:prSet phldrT="[Text]"/>
      <dgm:spPr/>
      <dgm:t>
        <a:bodyPr/>
        <a:lstStyle/>
        <a:p>
          <a:r>
            <a:rPr lang="en-US" dirty="0" smtClean="0"/>
            <a:t>Step 2</a:t>
          </a:r>
          <a:endParaRPr lang="en-US" dirty="0"/>
        </a:p>
      </dgm:t>
    </dgm:pt>
    <dgm:pt modelId="{33168ED3-1516-4DE0-87C6-D0BBEBB68307}" type="parTrans" cxnId="{447AF68F-5153-4E01-A5A1-8D3A25A73007}">
      <dgm:prSet/>
      <dgm:spPr/>
      <dgm:t>
        <a:bodyPr/>
        <a:lstStyle/>
        <a:p>
          <a:endParaRPr lang="en-US"/>
        </a:p>
      </dgm:t>
    </dgm:pt>
    <dgm:pt modelId="{2562C856-622C-43A4-99D0-A7FF0C835EBA}" type="sibTrans" cxnId="{447AF68F-5153-4E01-A5A1-8D3A25A73007}">
      <dgm:prSet/>
      <dgm:spPr/>
      <dgm:t>
        <a:bodyPr/>
        <a:lstStyle/>
        <a:p>
          <a:endParaRPr lang="en-US"/>
        </a:p>
      </dgm:t>
    </dgm:pt>
    <dgm:pt modelId="{300FCD3E-1ADF-4D8E-8B7F-C23D248E5AA3}">
      <dgm:prSet phldrT="[Text]"/>
      <dgm:spPr/>
      <dgm:t>
        <a:bodyPr/>
        <a:lstStyle/>
        <a:p>
          <a:r>
            <a:rPr lang="en-US" dirty="0" smtClean="0"/>
            <a:t>Describe this step in your experiment</a:t>
          </a:r>
          <a:endParaRPr lang="en-US" dirty="0"/>
        </a:p>
      </dgm:t>
    </dgm:pt>
    <dgm:pt modelId="{BC272908-DB90-4FCA-8784-0CA7E6A97E8F}" type="parTrans" cxnId="{4B471AE2-396E-4C5C-9110-4123DA6DCE53}">
      <dgm:prSet/>
      <dgm:spPr/>
      <dgm:t>
        <a:bodyPr/>
        <a:lstStyle/>
        <a:p>
          <a:endParaRPr lang="en-US"/>
        </a:p>
      </dgm:t>
    </dgm:pt>
    <dgm:pt modelId="{4A78B380-1F85-4365-BF1F-0BD8AD7C8590}" type="sibTrans" cxnId="{4B471AE2-396E-4C5C-9110-4123DA6DCE53}">
      <dgm:prSet/>
      <dgm:spPr/>
      <dgm:t>
        <a:bodyPr/>
        <a:lstStyle/>
        <a:p>
          <a:endParaRPr lang="en-US"/>
        </a:p>
      </dgm:t>
    </dgm:pt>
    <dgm:pt modelId="{0F8DBA57-A3BA-4BC9-A853-67B71E3B3531}">
      <dgm:prSet phldrT="[Text]"/>
      <dgm:spPr/>
      <dgm:t>
        <a:bodyPr/>
        <a:lstStyle/>
        <a:p>
          <a:r>
            <a:rPr lang="en-US" dirty="0" smtClean="0"/>
            <a:t>Step 3</a:t>
          </a:r>
          <a:endParaRPr lang="en-US" dirty="0"/>
        </a:p>
      </dgm:t>
    </dgm:pt>
    <dgm:pt modelId="{99BB5F99-B845-4128-856A-D40FE489F4C0}" type="parTrans" cxnId="{81AE50C2-F587-470B-86FC-B5A28EFEE1BC}">
      <dgm:prSet/>
      <dgm:spPr/>
      <dgm:t>
        <a:bodyPr/>
        <a:lstStyle/>
        <a:p>
          <a:endParaRPr lang="en-US"/>
        </a:p>
      </dgm:t>
    </dgm:pt>
    <dgm:pt modelId="{CD82CFE7-3793-47B0-8B52-9C19EDB40EDE}" type="sibTrans" cxnId="{81AE50C2-F587-470B-86FC-B5A28EFEE1BC}">
      <dgm:prSet/>
      <dgm:spPr/>
      <dgm:t>
        <a:bodyPr/>
        <a:lstStyle/>
        <a:p>
          <a:endParaRPr lang="en-US"/>
        </a:p>
      </dgm:t>
    </dgm:pt>
    <dgm:pt modelId="{D0989AE5-C818-44D5-8AE6-32DEAF6F46CC}">
      <dgm:prSet phldrT="[Text]"/>
      <dgm:spPr/>
      <dgm:t>
        <a:bodyPr/>
        <a:lstStyle/>
        <a:p>
          <a:r>
            <a:rPr lang="en-US" dirty="0" smtClean="0"/>
            <a:t>Describe this step in your experiment</a:t>
          </a:r>
          <a:endParaRPr lang="en-US" dirty="0"/>
        </a:p>
      </dgm:t>
    </dgm:pt>
    <dgm:pt modelId="{5116A57A-5F5C-441B-8E98-72FC83223934}" type="parTrans" cxnId="{0990249C-5F83-4AC6-BBDE-76609E41C3B7}">
      <dgm:prSet/>
      <dgm:spPr/>
      <dgm:t>
        <a:bodyPr/>
        <a:lstStyle/>
        <a:p>
          <a:endParaRPr lang="en-US"/>
        </a:p>
      </dgm:t>
    </dgm:pt>
    <dgm:pt modelId="{0B13468D-FE4E-4A8A-A598-8159F0C900A0}" type="sibTrans" cxnId="{0990249C-5F83-4AC6-BBDE-76609E41C3B7}">
      <dgm:prSet/>
      <dgm:spPr/>
      <dgm:t>
        <a:bodyPr/>
        <a:lstStyle/>
        <a:p>
          <a:endParaRPr lang="en-US"/>
        </a:p>
      </dgm:t>
    </dgm:pt>
    <dgm:pt modelId="{677FC8B7-2875-43E9-9CDF-1CB72AAB0D0E}">
      <dgm:prSet phldrT="[Text]"/>
      <dgm:spPr/>
      <dgm:t>
        <a:bodyPr/>
        <a:lstStyle/>
        <a:p>
          <a:r>
            <a:rPr lang="en-US" dirty="0" smtClean="0"/>
            <a:t>Step 4</a:t>
          </a:r>
          <a:endParaRPr lang="en-US" dirty="0"/>
        </a:p>
      </dgm:t>
    </dgm:pt>
    <dgm:pt modelId="{135D044B-CF2D-4837-B65C-369AE7EBF5F6}" type="parTrans" cxnId="{97DC5797-804D-44AB-A7F2-9EB61CACB1D5}">
      <dgm:prSet/>
      <dgm:spPr/>
      <dgm:t>
        <a:bodyPr/>
        <a:lstStyle/>
        <a:p>
          <a:endParaRPr lang="en-US"/>
        </a:p>
      </dgm:t>
    </dgm:pt>
    <dgm:pt modelId="{76FCE978-AC8C-47A4-866D-929EE0B68914}" type="sibTrans" cxnId="{97DC5797-804D-44AB-A7F2-9EB61CACB1D5}">
      <dgm:prSet/>
      <dgm:spPr/>
      <dgm:t>
        <a:bodyPr/>
        <a:lstStyle/>
        <a:p>
          <a:endParaRPr lang="en-US"/>
        </a:p>
      </dgm:t>
    </dgm:pt>
    <dgm:pt modelId="{A9B56225-2ADD-49DA-81AC-70F2AF1C4A96}">
      <dgm:prSet phldrT="[Text]"/>
      <dgm:spPr/>
      <dgm:t>
        <a:bodyPr/>
        <a:lstStyle/>
        <a:p>
          <a:r>
            <a:rPr lang="en-US" dirty="0" smtClean="0"/>
            <a:t>Describe this step in your experiment</a:t>
          </a:r>
          <a:endParaRPr lang="en-US" dirty="0"/>
        </a:p>
      </dgm:t>
    </dgm:pt>
    <dgm:pt modelId="{0BDA5908-E6FD-4F09-9B29-F0DA4C25A334}" type="parTrans" cxnId="{21B7AB36-1C2E-4E8E-BAFE-E7BF013A0E25}">
      <dgm:prSet/>
      <dgm:spPr/>
      <dgm:t>
        <a:bodyPr/>
        <a:lstStyle/>
        <a:p>
          <a:endParaRPr lang="en-US"/>
        </a:p>
      </dgm:t>
    </dgm:pt>
    <dgm:pt modelId="{430BF9A0-6AC4-4B0D-A7AB-5C13328C2783}" type="sibTrans" cxnId="{21B7AB36-1C2E-4E8E-BAFE-E7BF013A0E25}">
      <dgm:prSet/>
      <dgm:spPr/>
      <dgm:t>
        <a:bodyPr/>
        <a:lstStyle/>
        <a:p>
          <a:endParaRPr lang="en-US"/>
        </a:p>
      </dgm:t>
    </dgm:pt>
    <dgm:pt modelId="{3D1CC32B-A2B3-4980-BE9A-A6BF4C85B7A7}">
      <dgm:prSet/>
      <dgm:spPr/>
      <dgm:t>
        <a:bodyPr/>
        <a:lstStyle/>
        <a:p>
          <a:r>
            <a:rPr lang="en-US" dirty="0" smtClean="0"/>
            <a:t>Gearboxes allow attachments in many different places.</a:t>
          </a:r>
          <a:endParaRPr lang="en-US" dirty="0"/>
        </a:p>
      </dgm:t>
    </dgm:pt>
    <dgm:pt modelId="{5955FB7F-A541-4199-B6AF-E3696E6D94BD}" type="parTrans" cxnId="{FF498922-0AE4-4262-A72D-4727AC155B1C}">
      <dgm:prSet/>
      <dgm:spPr/>
      <dgm:t>
        <a:bodyPr/>
        <a:lstStyle/>
        <a:p>
          <a:endParaRPr lang="en-US"/>
        </a:p>
      </dgm:t>
    </dgm:pt>
    <dgm:pt modelId="{CF183673-E5FA-4135-956A-AE4A81199C8F}" type="sibTrans" cxnId="{FF498922-0AE4-4262-A72D-4727AC155B1C}">
      <dgm:prSet/>
      <dgm:spPr/>
      <dgm:t>
        <a:bodyPr/>
        <a:lstStyle/>
        <a:p>
          <a:endParaRPr lang="en-US"/>
        </a:p>
      </dgm:t>
    </dgm:pt>
    <dgm:pt modelId="{8ACBB25F-B113-45CE-86ED-D23E6BDBDBF1}">
      <dgm:prSet/>
      <dgm:spPr/>
      <dgm:t>
        <a:bodyPr/>
        <a:lstStyle/>
        <a:p>
          <a:r>
            <a:rPr lang="en-US" dirty="0" smtClean="0"/>
            <a:t>The Upside-down Motors</a:t>
          </a:r>
          <a:endParaRPr lang="en-US" dirty="0"/>
        </a:p>
      </dgm:t>
    </dgm:pt>
    <dgm:pt modelId="{800DBDDC-61AD-462B-B70B-86FBB393E982}" type="parTrans" cxnId="{EC6366B9-5AAA-471E-8245-5541ED957DEA}">
      <dgm:prSet/>
      <dgm:spPr/>
      <dgm:t>
        <a:bodyPr/>
        <a:lstStyle/>
        <a:p>
          <a:endParaRPr lang="en-US"/>
        </a:p>
      </dgm:t>
    </dgm:pt>
    <dgm:pt modelId="{18BCB42F-22E5-4080-8ECF-607BB9199FB9}" type="sibTrans" cxnId="{EC6366B9-5AAA-471E-8245-5541ED957DEA}">
      <dgm:prSet/>
      <dgm:spPr/>
      <dgm:t>
        <a:bodyPr/>
        <a:lstStyle/>
        <a:p>
          <a:endParaRPr lang="en-US"/>
        </a:p>
      </dgm:t>
    </dgm:pt>
    <dgm:pt modelId="{ED83CC54-DDE8-4D89-B7E3-D5B2DD65DD2F}">
      <dgm:prSet/>
      <dgm:spPr/>
      <dgm:t>
        <a:bodyPr/>
        <a:lstStyle/>
        <a:p>
          <a:r>
            <a:rPr lang="en-US" b="0" i="0" dirty="0" smtClean="0">
              <a:latin typeface="+mn-lt"/>
              <a:cs typeface="Arial" panose="020B0604020202020204" pitchFamily="34" charset="0"/>
            </a:rPr>
            <a:t>Upside-down so that the robot is flat</a:t>
          </a:r>
          <a:endParaRPr lang="en-US" b="0" i="0" dirty="0">
            <a:latin typeface="+mn-lt"/>
            <a:cs typeface="Arial" panose="020B0604020202020204" pitchFamily="34" charset="0"/>
          </a:endParaRPr>
        </a:p>
      </dgm:t>
    </dgm:pt>
    <dgm:pt modelId="{CFE755FE-880F-425A-9D13-8C8BD6D70AE0}" type="parTrans" cxnId="{F22C22FE-2852-4269-9396-3FA46D18C9E6}">
      <dgm:prSet/>
      <dgm:spPr/>
      <dgm:t>
        <a:bodyPr/>
        <a:lstStyle/>
        <a:p>
          <a:endParaRPr lang="en-US"/>
        </a:p>
      </dgm:t>
    </dgm:pt>
    <dgm:pt modelId="{56DAF041-B1DA-4B4D-94ED-1E53AA243926}" type="sibTrans" cxnId="{F22C22FE-2852-4269-9396-3FA46D18C9E6}">
      <dgm:prSet/>
      <dgm:spPr/>
      <dgm:t>
        <a:bodyPr/>
        <a:lstStyle/>
        <a:p>
          <a:endParaRPr lang="en-US"/>
        </a:p>
      </dgm:t>
    </dgm:pt>
    <dgm:pt modelId="{8C6E4A05-D928-421F-BB35-AB0FFEB0B7C4}" type="pres">
      <dgm:prSet presAssocID="{25AFBC85-EE41-46FB-A7F4-99ED4084C835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8C8EDC2C-400F-4A87-B348-71B90CDC58F1}" type="pres">
      <dgm:prSet presAssocID="{A518A75D-9854-4CDE-9FB7-B1EBB324AAED}" presName="composite" presStyleCnt="0"/>
      <dgm:spPr/>
      <dgm:t>
        <a:bodyPr/>
        <a:lstStyle/>
        <a:p>
          <a:endParaRPr lang="en-US"/>
        </a:p>
      </dgm:t>
    </dgm:pt>
    <dgm:pt modelId="{53B4FA82-603E-4EDB-90A9-1DA699C2C901}" type="pres">
      <dgm:prSet presAssocID="{A518A75D-9854-4CDE-9FB7-B1EBB324AAED}" presName="Accent" presStyleLbl="alignAcc1" presStyleIdx="0" presStyleCnt="5"/>
      <dgm:spPr/>
      <dgm:t>
        <a:bodyPr/>
        <a:lstStyle/>
        <a:p>
          <a:endParaRPr lang="en-US"/>
        </a:p>
      </dgm:t>
    </dgm:pt>
    <dgm:pt modelId="{48475A52-D924-4818-BEE8-D250047D6B3F}" type="pres">
      <dgm:prSet presAssocID="{A518A75D-9854-4CDE-9FB7-B1EBB324AAED}" presName="Image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tack of file folders and papers with pen on top." title="Sample Picture"/>
        </a:ext>
      </dgm:extLst>
    </dgm:pt>
    <dgm:pt modelId="{5ABBC393-AD16-4772-8402-4ABCB8683B4E}" type="pres">
      <dgm:prSet presAssocID="{A518A75D-9854-4CDE-9FB7-B1EBB324AAED}" presName="Child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0E20EC-6929-4A45-99D5-285545E37892}" type="pres">
      <dgm:prSet presAssocID="{A518A75D-9854-4CDE-9FB7-B1EBB324AAED}" presName="Parent" presStyleLbl="alig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45107B-3E02-430C-9039-D2AE418B235A}" type="pres">
      <dgm:prSet presAssocID="{FF440F30-5F7D-44F0-8264-C65521A11F0C}" presName="sibTrans" presStyleCnt="0"/>
      <dgm:spPr/>
      <dgm:t>
        <a:bodyPr/>
        <a:lstStyle/>
        <a:p>
          <a:endParaRPr lang="en-US"/>
        </a:p>
      </dgm:t>
    </dgm:pt>
    <dgm:pt modelId="{17D8D191-9A36-4090-BE62-7D18D277262D}" type="pres">
      <dgm:prSet presAssocID="{8ACBB25F-B113-45CE-86ED-D23E6BDBDBF1}" presName="composite" presStyleCnt="0"/>
      <dgm:spPr/>
    </dgm:pt>
    <dgm:pt modelId="{4199BD41-BD06-415E-A188-B146B841BA1D}" type="pres">
      <dgm:prSet presAssocID="{8ACBB25F-B113-45CE-86ED-D23E6BDBDBF1}" presName="Accent" presStyleLbl="alignAcc1" presStyleIdx="1" presStyleCnt="5"/>
      <dgm:spPr/>
    </dgm:pt>
    <dgm:pt modelId="{AE18AB2C-A284-411B-B079-74838D5DE4BF}" type="pres">
      <dgm:prSet presAssocID="{8ACBB25F-B113-45CE-86ED-D23E6BDBDBF1}" presName="Image" presStyleLbl="node1" presStyleIdx="1" presStyleCnt="5"/>
      <dgm:spPr/>
    </dgm:pt>
    <dgm:pt modelId="{672ADBAA-87F9-4951-8C07-B10FE0AEC345}" type="pres">
      <dgm:prSet presAssocID="{8ACBB25F-B113-45CE-86ED-D23E6BDBDBF1}" presName="Child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B1ECA4-0CF3-4952-BB41-993F31EFBF15}" type="pres">
      <dgm:prSet presAssocID="{8ACBB25F-B113-45CE-86ED-D23E6BDBDBF1}" presName="Parent" presStyleLbl="alig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21AD34-BC39-40AD-BA28-92C864D5C1E0}" type="pres">
      <dgm:prSet presAssocID="{18BCB42F-22E5-4080-8ECF-607BB9199FB9}" presName="sibTrans" presStyleCnt="0"/>
      <dgm:spPr/>
    </dgm:pt>
    <dgm:pt modelId="{4F88CED5-DAB2-486C-AD16-C2CB6913B61B}" type="pres">
      <dgm:prSet presAssocID="{25AF84C7-6ED7-450C-83EA-4337CE735A70}" presName="composite" presStyleCnt="0"/>
      <dgm:spPr/>
      <dgm:t>
        <a:bodyPr/>
        <a:lstStyle/>
        <a:p>
          <a:endParaRPr lang="en-US"/>
        </a:p>
      </dgm:t>
    </dgm:pt>
    <dgm:pt modelId="{6806A88B-ACCD-4689-BA2C-F1412EF73B42}" type="pres">
      <dgm:prSet presAssocID="{25AF84C7-6ED7-450C-83EA-4337CE735A70}" presName="Accent" presStyleLbl="alignAcc1" presStyleIdx="2" presStyleCnt="5"/>
      <dgm:spPr/>
      <dgm:t>
        <a:bodyPr/>
        <a:lstStyle/>
        <a:p>
          <a:endParaRPr lang="en-US"/>
        </a:p>
      </dgm:t>
    </dgm:pt>
    <dgm:pt modelId="{6D3BA09B-A748-477B-98A1-FEDE95925694}" type="pres">
      <dgm:prSet presAssocID="{25AF84C7-6ED7-450C-83EA-4337CE735A70}" presName="Image" presStyleLbl="node1" presStyleIdx="2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Four people having a discussion in office with large windows." title="Sample Picture"/>
        </a:ext>
      </dgm:extLst>
    </dgm:pt>
    <dgm:pt modelId="{A0810939-5D65-4F5C-894F-F86C706A7A1C}" type="pres">
      <dgm:prSet presAssocID="{25AF84C7-6ED7-450C-83EA-4337CE735A70}" presName="Child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EEE8E2-3D18-44F6-B04A-3D59841E4FA8}" type="pres">
      <dgm:prSet presAssocID="{25AF84C7-6ED7-450C-83EA-4337CE735A70}" presName="Parent" presStyleLbl="alig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140B48-2181-4811-AF91-223867D0738E}" type="pres">
      <dgm:prSet presAssocID="{2562C856-622C-43A4-99D0-A7FF0C835EBA}" presName="sibTrans" presStyleCnt="0"/>
      <dgm:spPr/>
      <dgm:t>
        <a:bodyPr/>
        <a:lstStyle/>
        <a:p>
          <a:endParaRPr lang="en-US"/>
        </a:p>
      </dgm:t>
    </dgm:pt>
    <dgm:pt modelId="{57293698-40AD-44C8-9B60-0D0C4FC11960}" type="pres">
      <dgm:prSet presAssocID="{0F8DBA57-A3BA-4BC9-A853-67B71E3B3531}" presName="composite" presStyleCnt="0"/>
      <dgm:spPr/>
      <dgm:t>
        <a:bodyPr/>
        <a:lstStyle/>
        <a:p>
          <a:endParaRPr lang="en-US"/>
        </a:p>
      </dgm:t>
    </dgm:pt>
    <dgm:pt modelId="{7F77031C-84AF-49FA-B2E3-6B22E2F49F2B}" type="pres">
      <dgm:prSet presAssocID="{0F8DBA57-A3BA-4BC9-A853-67B71E3B3531}" presName="Accent" presStyleLbl="alignAcc1" presStyleIdx="3" presStyleCnt="5"/>
      <dgm:spPr/>
      <dgm:t>
        <a:bodyPr/>
        <a:lstStyle/>
        <a:p>
          <a:endParaRPr lang="en-US"/>
        </a:p>
      </dgm:t>
    </dgm:pt>
    <dgm:pt modelId="{6FDEA8A3-BC3B-493E-88CC-A57435CCDC96}" type="pres">
      <dgm:prSet presAssocID="{0F8DBA57-A3BA-4BC9-A853-67B71E3B3531}" presName="Image" presStyleLbl="node1" presStyleIdx="3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 up of students studying in library." title="Sample Picture"/>
        </a:ext>
      </dgm:extLst>
    </dgm:pt>
    <dgm:pt modelId="{EBE06ADE-C892-44D3-AB90-0EE941CCA21D}" type="pres">
      <dgm:prSet presAssocID="{0F8DBA57-A3BA-4BC9-A853-67B71E3B3531}" presName="Chil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86B38-0C87-411A-9F82-923E333643FB}" type="pres">
      <dgm:prSet presAssocID="{0F8DBA57-A3BA-4BC9-A853-67B71E3B3531}" presName="Parent" presStyleLbl="alig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69584E-ED28-4A81-B130-0E9A2F565C94}" type="pres">
      <dgm:prSet presAssocID="{CD82CFE7-3793-47B0-8B52-9C19EDB40EDE}" presName="sibTrans" presStyleCnt="0"/>
      <dgm:spPr/>
      <dgm:t>
        <a:bodyPr/>
        <a:lstStyle/>
        <a:p>
          <a:endParaRPr lang="en-US"/>
        </a:p>
      </dgm:t>
    </dgm:pt>
    <dgm:pt modelId="{CCF11A6E-F586-4910-8C44-1AE6AD4ECC02}" type="pres">
      <dgm:prSet presAssocID="{677FC8B7-2875-43E9-9CDF-1CB72AAB0D0E}" presName="composite" presStyleCnt="0"/>
      <dgm:spPr/>
      <dgm:t>
        <a:bodyPr/>
        <a:lstStyle/>
        <a:p>
          <a:endParaRPr lang="en-US"/>
        </a:p>
      </dgm:t>
    </dgm:pt>
    <dgm:pt modelId="{87ACD694-36F9-4193-A8FE-573DA345BCA3}" type="pres">
      <dgm:prSet presAssocID="{677FC8B7-2875-43E9-9CDF-1CB72AAB0D0E}" presName="Accent" presStyleLbl="alignAcc1" presStyleIdx="4" presStyleCnt="5"/>
      <dgm:spPr/>
      <dgm:t>
        <a:bodyPr/>
        <a:lstStyle/>
        <a:p>
          <a:endParaRPr lang="en-US"/>
        </a:p>
      </dgm:t>
    </dgm:pt>
    <dgm:pt modelId="{D5EF084B-0048-459A-9001-2451F5192F25}" type="pres">
      <dgm:prSet presAssocID="{677FC8B7-2875-43E9-9CDF-1CB72AAB0D0E}" presName="Image" presStyleLbl="node1" presStyleIdx="4" presStyleCnt="5" custLinFactNeighborX="204" custLinFactNeighborY="-11466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loseup of gloved hand picking up a glass beaker." title="Sample Picture"/>
        </a:ext>
      </dgm:extLst>
    </dgm:pt>
    <dgm:pt modelId="{2A1C86DE-9AB9-421D-8408-47DA191A0168}" type="pres">
      <dgm:prSet presAssocID="{677FC8B7-2875-43E9-9CDF-1CB72AAB0D0E}" presName="Child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89074A-DD45-4C30-BE68-0847302086FD}" type="pres">
      <dgm:prSet presAssocID="{677FC8B7-2875-43E9-9CDF-1CB72AAB0D0E}" presName="Parent" presStyleLbl="alig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8B89D3-A3E5-41AB-9C8A-76BEC3920398}" type="presOf" srcId="{A518A75D-9854-4CDE-9FB7-B1EBB324AAED}" destId="{770E20EC-6929-4A45-99D5-285545E37892}" srcOrd="0" destOrd="0" presId="urn:microsoft.com/office/officeart/2008/layout/TitlePictureLineup"/>
    <dgm:cxn modelId="{0990249C-5F83-4AC6-BBDE-76609E41C3B7}" srcId="{0F8DBA57-A3BA-4BC9-A853-67B71E3B3531}" destId="{D0989AE5-C818-44D5-8AE6-32DEAF6F46CC}" srcOrd="0" destOrd="0" parTransId="{5116A57A-5F5C-441B-8E98-72FC83223934}" sibTransId="{0B13468D-FE4E-4A8A-A598-8159F0C900A0}"/>
    <dgm:cxn modelId="{5B6B6DF9-89FB-4C63-A85D-51E0BF13C1E9}" type="presOf" srcId="{8ACBB25F-B113-45CE-86ED-D23E6BDBDBF1}" destId="{57B1ECA4-0CF3-4952-BB41-993F31EFBF15}" srcOrd="0" destOrd="0" presId="urn:microsoft.com/office/officeart/2008/layout/TitlePictureLineup"/>
    <dgm:cxn modelId="{C84F12B6-3EE3-4557-A9DE-5ECD9E203BEF}" type="presOf" srcId="{0F8DBA57-A3BA-4BC9-A853-67B71E3B3531}" destId="{B3686B38-0C87-411A-9F82-923E333643FB}" srcOrd="0" destOrd="0" presId="urn:microsoft.com/office/officeart/2008/layout/TitlePictureLineup"/>
    <dgm:cxn modelId="{21B7AB36-1C2E-4E8E-BAFE-E7BF013A0E25}" srcId="{677FC8B7-2875-43E9-9CDF-1CB72AAB0D0E}" destId="{A9B56225-2ADD-49DA-81AC-70F2AF1C4A96}" srcOrd="0" destOrd="0" parTransId="{0BDA5908-E6FD-4F09-9B29-F0DA4C25A334}" sibTransId="{430BF9A0-6AC4-4B0D-A7AB-5C13328C2783}"/>
    <dgm:cxn modelId="{4B471AE2-396E-4C5C-9110-4123DA6DCE53}" srcId="{25AF84C7-6ED7-450C-83EA-4337CE735A70}" destId="{300FCD3E-1ADF-4D8E-8B7F-C23D248E5AA3}" srcOrd="0" destOrd="0" parTransId="{BC272908-DB90-4FCA-8784-0CA7E6A97E8F}" sibTransId="{4A78B380-1F85-4365-BF1F-0BD8AD7C8590}"/>
    <dgm:cxn modelId="{97DC5797-804D-44AB-A7F2-9EB61CACB1D5}" srcId="{25AFBC85-EE41-46FB-A7F4-99ED4084C835}" destId="{677FC8B7-2875-43E9-9CDF-1CB72AAB0D0E}" srcOrd="4" destOrd="0" parTransId="{135D044B-CF2D-4837-B65C-369AE7EBF5F6}" sibTransId="{76FCE978-AC8C-47A4-866D-929EE0B68914}"/>
    <dgm:cxn modelId="{9140734E-E639-4086-9B62-F9B15D8D45A9}" type="presOf" srcId="{D0989AE5-C818-44D5-8AE6-32DEAF6F46CC}" destId="{EBE06ADE-C892-44D3-AB90-0EE941CCA21D}" srcOrd="0" destOrd="0" presId="urn:microsoft.com/office/officeart/2008/layout/TitlePictureLineup"/>
    <dgm:cxn modelId="{447AF68F-5153-4E01-A5A1-8D3A25A73007}" srcId="{25AFBC85-EE41-46FB-A7F4-99ED4084C835}" destId="{25AF84C7-6ED7-450C-83EA-4337CE735A70}" srcOrd="2" destOrd="0" parTransId="{33168ED3-1516-4DE0-87C6-D0BBEBB68307}" sibTransId="{2562C856-622C-43A4-99D0-A7FF0C835EBA}"/>
    <dgm:cxn modelId="{951AB036-7A1D-4DCF-8595-B29E9F00F3BE}" type="presOf" srcId="{677FC8B7-2875-43E9-9CDF-1CB72AAB0D0E}" destId="{4E89074A-DD45-4C30-BE68-0847302086FD}" srcOrd="0" destOrd="0" presId="urn:microsoft.com/office/officeart/2008/layout/TitlePictureLineup"/>
    <dgm:cxn modelId="{EC6366B9-5AAA-471E-8245-5541ED957DEA}" srcId="{25AFBC85-EE41-46FB-A7F4-99ED4084C835}" destId="{8ACBB25F-B113-45CE-86ED-D23E6BDBDBF1}" srcOrd="1" destOrd="0" parTransId="{800DBDDC-61AD-462B-B70B-86FBB393E982}" sibTransId="{18BCB42F-22E5-4080-8ECF-607BB9199FB9}"/>
    <dgm:cxn modelId="{99F3195D-A58A-4C12-9ADB-33D5E64E7F37}" type="presOf" srcId="{3D1CC32B-A2B3-4980-BE9A-A6BF4C85B7A7}" destId="{5ABBC393-AD16-4772-8402-4ABCB8683B4E}" srcOrd="0" destOrd="0" presId="urn:microsoft.com/office/officeart/2008/layout/TitlePictureLineup"/>
    <dgm:cxn modelId="{6A0A065E-D593-4F6E-BB02-BF63EE5BC407}" type="presOf" srcId="{25AFBC85-EE41-46FB-A7F4-99ED4084C835}" destId="{8C6E4A05-D928-421F-BB35-AB0FFEB0B7C4}" srcOrd="0" destOrd="0" presId="urn:microsoft.com/office/officeart/2008/layout/TitlePictureLineup"/>
    <dgm:cxn modelId="{F22C22FE-2852-4269-9396-3FA46D18C9E6}" srcId="{8ACBB25F-B113-45CE-86ED-D23E6BDBDBF1}" destId="{ED83CC54-DDE8-4D89-B7E3-D5B2DD65DD2F}" srcOrd="0" destOrd="0" parTransId="{CFE755FE-880F-425A-9D13-8C8BD6D70AE0}" sibTransId="{56DAF041-B1DA-4B4D-94ED-1E53AA243926}"/>
    <dgm:cxn modelId="{E5053C00-76EC-4519-ABF3-0ACDA95BE163}" srcId="{25AFBC85-EE41-46FB-A7F4-99ED4084C835}" destId="{A518A75D-9854-4CDE-9FB7-B1EBB324AAED}" srcOrd="0" destOrd="0" parTransId="{8A2D5E86-42BC-415B-A1DE-0C28EEB3661C}" sibTransId="{FF440F30-5F7D-44F0-8264-C65521A11F0C}"/>
    <dgm:cxn modelId="{E003B334-5224-4D62-B853-FA481A6CA493}" type="presOf" srcId="{A9B56225-2ADD-49DA-81AC-70F2AF1C4A96}" destId="{2A1C86DE-9AB9-421D-8408-47DA191A0168}" srcOrd="0" destOrd="0" presId="urn:microsoft.com/office/officeart/2008/layout/TitlePictureLineup"/>
    <dgm:cxn modelId="{4A4ADF06-6D3D-43CF-9662-53E434EE742F}" type="presOf" srcId="{25AF84C7-6ED7-450C-83EA-4337CE735A70}" destId="{16EEE8E2-3D18-44F6-B04A-3D59841E4FA8}" srcOrd="0" destOrd="0" presId="urn:microsoft.com/office/officeart/2008/layout/TitlePictureLineup"/>
    <dgm:cxn modelId="{FF498922-0AE4-4262-A72D-4727AC155B1C}" srcId="{A518A75D-9854-4CDE-9FB7-B1EBB324AAED}" destId="{3D1CC32B-A2B3-4980-BE9A-A6BF4C85B7A7}" srcOrd="0" destOrd="0" parTransId="{5955FB7F-A541-4199-B6AF-E3696E6D94BD}" sibTransId="{CF183673-E5FA-4135-956A-AE4A81199C8F}"/>
    <dgm:cxn modelId="{CDA95B03-6EC6-4D7A-96C5-7DABFA093314}" type="presOf" srcId="{ED83CC54-DDE8-4D89-B7E3-D5B2DD65DD2F}" destId="{672ADBAA-87F9-4951-8C07-B10FE0AEC345}" srcOrd="0" destOrd="0" presId="urn:microsoft.com/office/officeart/2008/layout/TitlePictureLineup"/>
    <dgm:cxn modelId="{BC99CF63-34B5-4D4D-84B8-160D4C4D99B0}" type="presOf" srcId="{300FCD3E-1ADF-4D8E-8B7F-C23D248E5AA3}" destId="{A0810939-5D65-4F5C-894F-F86C706A7A1C}" srcOrd="0" destOrd="0" presId="urn:microsoft.com/office/officeart/2008/layout/TitlePictureLineup"/>
    <dgm:cxn modelId="{81AE50C2-F587-470B-86FC-B5A28EFEE1BC}" srcId="{25AFBC85-EE41-46FB-A7F4-99ED4084C835}" destId="{0F8DBA57-A3BA-4BC9-A853-67B71E3B3531}" srcOrd="3" destOrd="0" parTransId="{99BB5F99-B845-4128-856A-D40FE489F4C0}" sibTransId="{CD82CFE7-3793-47B0-8B52-9C19EDB40EDE}"/>
    <dgm:cxn modelId="{B5657A53-F7C5-449A-A28C-ADB1BD95AFAD}" type="presParOf" srcId="{8C6E4A05-D928-421F-BB35-AB0FFEB0B7C4}" destId="{8C8EDC2C-400F-4A87-B348-71B90CDC58F1}" srcOrd="0" destOrd="0" presId="urn:microsoft.com/office/officeart/2008/layout/TitlePictureLineup"/>
    <dgm:cxn modelId="{1C80C19B-C14E-453A-AD9B-0F519D412CCB}" type="presParOf" srcId="{8C8EDC2C-400F-4A87-B348-71B90CDC58F1}" destId="{53B4FA82-603E-4EDB-90A9-1DA699C2C901}" srcOrd="0" destOrd="0" presId="urn:microsoft.com/office/officeart/2008/layout/TitlePictureLineup"/>
    <dgm:cxn modelId="{0D6A37DD-154A-4327-B4B3-2A50C24373F9}" type="presParOf" srcId="{8C8EDC2C-400F-4A87-B348-71B90CDC58F1}" destId="{48475A52-D924-4818-BEE8-D250047D6B3F}" srcOrd="1" destOrd="0" presId="urn:microsoft.com/office/officeart/2008/layout/TitlePictureLineup"/>
    <dgm:cxn modelId="{1E1E856B-4E06-4DFA-AE7E-1819C16ECE23}" type="presParOf" srcId="{8C8EDC2C-400F-4A87-B348-71B90CDC58F1}" destId="{5ABBC393-AD16-4772-8402-4ABCB8683B4E}" srcOrd="2" destOrd="0" presId="urn:microsoft.com/office/officeart/2008/layout/TitlePictureLineup"/>
    <dgm:cxn modelId="{94603CFF-6319-4F7E-9584-61D5B3C6CCE8}" type="presParOf" srcId="{8C8EDC2C-400F-4A87-B348-71B90CDC58F1}" destId="{770E20EC-6929-4A45-99D5-285545E37892}" srcOrd="3" destOrd="0" presId="urn:microsoft.com/office/officeart/2008/layout/TitlePictureLineup"/>
    <dgm:cxn modelId="{118F0820-8E7E-4B51-9E59-DD8CD76FCF99}" type="presParOf" srcId="{8C6E4A05-D928-421F-BB35-AB0FFEB0B7C4}" destId="{F445107B-3E02-430C-9039-D2AE418B235A}" srcOrd="1" destOrd="0" presId="urn:microsoft.com/office/officeart/2008/layout/TitlePictureLineup"/>
    <dgm:cxn modelId="{CEAB4489-EFEC-4A72-8996-6C0E87979EE3}" type="presParOf" srcId="{8C6E4A05-D928-421F-BB35-AB0FFEB0B7C4}" destId="{17D8D191-9A36-4090-BE62-7D18D277262D}" srcOrd="2" destOrd="0" presId="urn:microsoft.com/office/officeart/2008/layout/TitlePictureLineup"/>
    <dgm:cxn modelId="{D9AA67C7-4B54-4B25-98CA-9225C31E0284}" type="presParOf" srcId="{17D8D191-9A36-4090-BE62-7D18D277262D}" destId="{4199BD41-BD06-415E-A188-B146B841BA1D}" srcOrd="0" destOrd="0" presId="urn:microsoft.com/office/officeart/2008/layout/TitlePictureLineup"/>
    <dgm:cxn modelId="{8B056DDE-93BC-463C-B12E-D032DCEE1EA6}" type="presParOf" srcId="{17D8D191-9A36-4090-BE62-7D18D277262D}" destId="{AE18AB2C-A284-411B-B079-74838D5DE4BF}" srcOrd="1" destOrd="0" presId="urn:microsoft.com/office/officeart/2008/layout/TitlePictureLineup"/>
    <dgm:cxn modelId="{C300B22B-456E-49FF-95BA-8BAC1D475B3C}" type="presParOf" srcId="{17D8D191-9A36-4090-BE62-7D18D277262D}" destId="{672ADBAA-87F9-4951-8C07-B10FE0AEC345}" srcOrd="2" destOrd="0" presId="urn:microsoft.com/office/officeart/2008/layout/TitlePictureLineup"/>
    <dgm:cxn modelId="{B7068AD8-E3C6-4443-93FD-E9588A542230}" type="presParOf" srcId="{17D8D191-9A36-4090-BE62-7D18D277262D}" destId="{57B1ECA4-0CF3-4952-BB41-993F31EFBF15}" srcOrd="3" destOrd="0" presId="urn:microsoft.com/office/officeart/2008/layout/TitlePictureLineup"/>
    <dgm:cxn modelId="{2805A120-FFC0-4803-8DDF-E46FD291B914}" type="presParOf" srcId="{8C6E4A05-D928-421F-BB35-AB0FFEB0B7C4}" destId="{7A21AD34-BC39-40AD-BA28-92C864D5C1E0}" srcOrd="3" destOrd="0" presId="urn:microsoft.com/office/officeart/2008/layout/TitlePictureLineup"/>
    <dgm:cxn modelId="{548A32D1-9AF9-45CD-8C7D-024637A7AB9D}" type="presParOf" srcId="{8C6E4A05-D928-421F-BB35-AB0FFEB0B7C4}" destId="{4F88CED5-DAB2-486C-AD16-C2CB6913B61B}" srcOrd="4" destOrd="0" presId="urn:microsoft.com/office/officeart/2008/layout/TitlePictureLineup"/>
    <dgm:cxn modelId="{82A3BCF8-B055-4122-8F9F-3924F53D11F3}" type="presParOf" srcId="{4F88CED5-DAB2-486C-AD16-C2CB6913B61B}" destId="{6806A88B-ACCD-4689-BA2C-F1412EF73B42}" srcOrd="0" destOrd="0" presId="urn:microsoft.com/office/officeart/2008/layout/TitlePictureLineup"/>
    <dgm:cxn modelId="{B468AC5D-6312-4CB3-A75C-4DD567095356}" type="presParOf" srcId="{4F88CED5-DAB2-486C-AD16-C2CB6913B61B}" destId="{6D3BA09B-A748-477B-98A1-FEDE95925694}" srcOrd="1" destOrd="0" presId="urn:microsoft.com/office/officeart/2008/layout/TitlePictureLineup"/>
    <dgm:cxn modelId="{565D5817-8668-4194-8212-B5C1333A11D3}" type="presParOf" srcId="{4F88CED5-DAB2-486C-AD16-C2CB6913B61B}" destId="{A0810939-5D65-4F5C-894F-F86C706A7A1C}" srcOrd="2" destOrd="0" presId="urn:microsoft.com/office/officeart/2008/layout/TitlePictureLineup"/>
    <dgm:cxn modelId="{588CC3A0-CAF9-4EC4-9804-E43CF7F6D4A8}" type="presParOf" srcId="{4F88CED5-DAB2-486C-AD16-C2CB6913B61B}" destId="{16EEE8E2-3D18-44F6-B04A-3D59841E4FA8}" srcOrd="3" destOrd="0" presId="urn:microsoft.com/office/officeart/2008/layout/TitlePictureLineup"/>
    <dgm:cxn modelId="{174A4375-01F6-4B6C-BFAA-671ADF1C725A}" type="presParOf" srcId="{8C6E4A05-D928-421F-BB35-AB0FFEB0B7C4}" destId="{BC140B48-2181-4811-AF91-223867D0738E}" srcOrd="5" destOrd="0" presId="urn:microsoft.com/office/officeart/2008/layout/TitlePictureLineup"/>
    <dgm:cxn modelId="{34978403-7B65-46B8-9090-6D3EF6659C85}" type="presParOf" srcId="{8C6E4A05-D928-421F-BB35-AB0FFEB0B7C4}" destId="{57293698-40AD-44C8-9B60-0D0C4FC11960}" srcOrd="6" destOrd="0" presId="urn:microsoft.com/office/officeart/2008/layout/TitlePictureLineup"/>
    <dgm:cxn modelId="{5D836622-280E-4845-A659-9D33579C26AB}" type="presParOf" srcId="{57293698-40AD-44C8-9B60-0D0C4FC11960}" destId="{7F77031C-84AF-49FA-B2E3-6B22E2F49F2B}" srcOrd="0" destOrd="0" presId="urn:microsoft.com/office/officeart/2008/layout/TitlePictureLineup"/>
    <dgm:cxn modelId="{1B177A82-D028-4DEB-802C-CC84A925EB5D}" type="presParOf" srcId="{57293698-40AD-44C8-9B60-0D0C4FC11960}" destId="{6FDEA8A3-BC3B-493E-88CC-A57435CCDC96}" srcOrd="1" destOrd="0" presId="urn:microsoft.com/office/officeart/2008/layout/TitlePictureLineup"/>
    <dgm:cxn modelId="{C8378814-4562-48A5-B7DC-6589C729DB15}" type="presParOf" srcId="{57293698-40AD-44C8-9B60-0D0C4FC11960}" destId="{EBE06ADE-C892-44D3-AB90-0EE941CCA21D}" srcOrd="2" destOrd="0" presId="urn:microsoft.com/office/officeart/2008/layout/TitlePictureLineup"/>
    <dgm:cxn modelId="{0D45383A-482B-44A0-B1A5-2DCB71105C09}" type="presParOf" srcId="{57293698-40AD-44C8-9B60-0D0C4FC11960}" destId="{B3686B38-0C87-411A-9F82-923E333643FB}" srcOrd="3" destOrd="0" presId="urn:microsoft.com/office/officeart/2008/layout/TitlePictureLineup"/>
    <dgm:cxn modelId="{08204CAE-7BF2-4DAB-8015-F3F5ABE2F48B}" type="presParOf" srcId="{8C6E4A05-D928-421F-BB35-AB0FFEB0B7C4}" destId="{0A69584E-ED28-4A81-B130-0E9A2F565C94}" srcOrd="7" destOrd="0" presId="urn:microsoft.com/office/officeart/2008/layout/TitlePictureLineup"/>
    <dgm:cxn modelId="{52EDB241-342E-464E-8400-02E1B331CB85}" type="presParOf" srcId="{8C6E4A05-D928-421F-BB35-AB0FFEB0B7C4}" destId="{CCF11A6E-F586-4910-8C44-1AE6AD4ECC02}" srcOrd="8" destOrd="0" presId="urn:microsoft.com/office/officeart/2008/layout/TitlePictureLineup"/>
    <dgm:cxn modelId="{C38F45B8-687B-4411-8E6A-53A47B7D6176}" type="presParOf" srcId="{CCF11A6E-F586-4910-8C44-1AE6AD4ECC02}" destId="{87ACD694-36F9-4193-A8FE-573DA345BCA3}" srcOrd="0" destOrd="0" presId="urn:microsoft.com/office/officeart/2008/layout/TitlePictureLineup"/>
    <dgm:cxn modelId="{897F451A-53DF-4B1E-9380-A027CBDC7541}" type="presParOf" srcId="{CCF11A6E-F586-4910-8C44-1AE6AD4ECC02}" destId="{D5EF084B-0048-459A-9001-2451F5192F25}" srcOrd="1" destOrd="0" presId="urn:microsoft.com/office/officeart/2008/layout/TitlePictureLineup"/>
    <dgm:cxn modelId="{4180D4C8-36C2-4E1C-9F25-69BF37E8E673}" type="presParOf" srcId="{CCF11A6E-F586-4910-8C44-1AE6AD4ECC02}" destId="{2A1C86DE-9AB9-421D-8408-47DA191A0168}" srcOrd="2" destOrd="0" presId="urn:microsoft.com/office/officeart/2008/layout/TitlePictureLineup"/>
    <dgm:cxn modelId="{9E1174A5-804B-4A57-89C9-AAA3D772EA69}" type="presParOf" srcId="{CCF11A6E-F586-4910-8C44-1AE6AD4ECC02}" destId="{4E89074A-DD45-4C30-BE68-0847302086FD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E2A9E4-A4B9-4950-B557-41B069A274A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32D87E-5200-4E80-B1D7-4F0AEBC43E74}">
      <dgm:prSet phldrT="[Text]"/>
      <dgm:spPr/>
      <dgm:t>
        <a:bodyPr/>
        <a:lstStyle/>
        <a:p>
          <a:r>
            <a:rPr lang="en-US" dirty="0" smtClean="0"/>
            <a:t>Mission 1</a:t>
          </a:r>
          <a:endParaRPr lang="en-US" dirty="0"/>
        </a:p>
      </dgm:t>
    </dgm:pt>
    <dgm:pt modelId="{AC29C495-EC58-49FD-84AD-F582F420F5F7}" type="parTrans" cxnId="{5FF8CF1C-38A3-45AF-ADE4-534D392E0F8F}">
      <dgm:prSet/>
      <dgm:spPr/>
      <dgm:t>
        <a:bodyPr/>
        <a:lstStyle/>
        <a:p>
          <a:endParaRPr lang="en-US"/>
        </a:p>
      </dgm:t>
    </dgm:pt>
    <dgm:pt modelId="{5F10227A-E0CC-48D0-97C7-4C7C9C94A564}" type="sibTrans" cxnId="{5FF8CF1C-38A3-45AF-ADE4-534D392E0F8F}">
      <dgm:prSet/>
      <dgm:spPr/>
      <dgm:t>
        <a:bodyPr/>
        <a:lstStyle/>
        <a:p>
          <a:endParaRPr lang="en-US"/>
        </a:p>
      </dgm:t>
    </dgm:pt>
    <dgm:pt modelId="{B4E75589-C1D2-414D-930D-B50A6A36CDC5}">
      <dgm:prSet phldrT="[Text]"/>
      <dgm:spPr/>
      <dgm:t>
        <a:bodyPr/>
        <a:lstStyle/>
        <a:p>
          <a:r>
            <a:rPr lang="en-US" dirty="0" smtClean="0"/>
            <a:t>The Building Collector</a:t>
          </a:r>
          <a:endParaRPr lang="en-US" dirty="0"/>
        </a:p>
      </dgm:t>
    </dgm:pt>
    <dgm:pt modelId="{D0A5D98D-4BBB-478C-81F3-4764E21A9D92}" type="parTrans" cxnId="{80515282-8206-41DC-B593-6A8A6F44F63D}">
      <dgm:prSet/>
      <dgm:spPr/>
      <dgm:t>
        <a:bodyPr/>
        <a:lstStyle/>
        <a:p>
          <a:endParaRPr lang="en-US"/>
        </a:p>
      </dgm:t>
    </dgm:pt>
    <dgm:pt modelId="{A56A01FD-5019-401B-93A6-E96CF34CD797}" type="sibTrans" cxnId="{80515282-8206-41DC-B593-6A8A6F44F63D}">
      <dgm:prSet/>
      <dgm:spPr/>
      <dgm:t>
        <a:bodyPr/>
        <a:lstStyle/>
        <a:p>
          <a:endParaRPr lang="en-US"/>
        </a:p>
      </dgm:t>
    </dgm:pt>
    <dgm:pt modelId="{1D22F6E5-432A-4FB0-B1F5-2F8CF98615EA}">
      <dgm:prSet phldrT="[Text]"/>
      <dgm:spPr/>
      <dgm:t>
        <a:bodyPr/>
        <a:lstStyle/>
        <a:p>
          <a:r>
            <a:rPr lang="en-US" dirty="0" smtClean="0"/>
            <a:t>-the indentation is for the lever to go down</a:t>
          </a:r>
          <a:endParaRPr lang="en-US" dirty="0"/>
        </a:p>
      </dgm:t>
    </dgm:pt>
    <dgm:pt modelId="{2D532C4C-ED5E-4401-983F-AF43DC0B130E}" type="parTrans" cxnId="{37BA7525-04A6-4A13-AF58-B7CBC569B38C}">
      <dgm:prSet/>
      <dgm:spPr/>
      <dgm:t>
        <a:bodyPr/>
        <a:lstStyle/>
        <a:p>
          <a:endParaRPr lang="en-US"/>
        </a:p>
      </dgm:t>
    </dgm:pt>
    <dgm:pt modelId="{6DECD468-5405-458F-A072-7044E7863616}" type="sibTrans" cxnId="{37BA7525-04A6-4A13-AF58-B7CBC569B38C}">
      <dgm:prSet/>
      <dgm:spPr/>
      <dgm:t>
        <a:bodyPr/>
        <a:lstStyle/>
        <a:p>
          <a:endParaRPr lang="en-US"/>
        </a:p>
      </dgm:t>
    </dgm:pt>
    <dgm:pt modelId="{DF5431D5-5B50-4036-B68F-94E731086263}">
      <dgm:prSet phldrT="[Text]"/>
      <dgm:spPr/>
      <dgm:t>
        <a:bodyPr/>
        <a:lstStyle/>
        <a:p>
          <a:r>
            <a:rPr lang="en-US" dirty="0" smtClean="0"/>
            <a:t>The AVD (Animals, Valuables, Demolish)</a:t>
          </a:r>
          <a:endParaRPr lang="en-US" dirty="0"/>
        </a:p>
      </dgm:t>
    </dgm:pt>
    <dgm:pt modelId="{938F0395-43E6-4955-BA87-B891083C57DD}" type="parTrans" cxnId="{732F8A4C-4534-4EA8-96FC-04C07D3B02F9}">
      <dgm:prSet/>
      <dgm:spPr/>
      <dgm:t>
        <a:bodyPr/>
        <a:lstStyle/>
        <a:p>
          <a:endParaRPr lang="en-US"/>
        </a:p>
      </dgm:t>
    </dgm:pt>
    <dgm:pt modelId="{6B3A5B4C-A5F0-4693-B51E-756381B7D18A}" type="sibTrans" cxnId="{732F8A4C-4534-4EA8-96FC-04C07D3B02F9}">
      <dgm:prSet/>
      <dgm:spPr/>
      <dgm:t>
        <a:bodyPr/>
        <a:lstStyle/>
        <a:p>
          <a:endParaRPr lang="en-US"/>
        </a:p>
      </dgm:t>
    </dgm:pt>
    <dgm:pt modelId="{08F12AB9-BD75-421B-96C2-E25D538D2E98}">
      <dgm:prSet phldrT="[Text]"/>
      <dgm:spPr/>
      <dgm:t>
        <a:bodyPr/>
        <a:lstStyle/>
        <a:p>
          <a:r>
            <a:rPr lang="en-US" dirty="0" smtClean="0"/>
            <a:t>-One-way door that lifts up to make the robot more compact</a:t>
          </a:r>
          <a:endParaRPr lang="en-US" dirty="0"/>
        </a:p>
      </dgm:t>
    </dgm:pt>
    <dgm:pt modelId="{7ECF7AC9-4D95-4842-9857-8C64281AFEEF}" type="parTrans" cxnId="{1D05A35E-6A08-46E3-9463-2F15EFD93B42}">
      <dgm:prSet/>
      <dgm:spPr/>
      <dgm:t>
        <a:bodyPr/>
        <a:lstStyle/>
        <a:p>
          <a:endParaRPr lang="en-US"/>
        </a:p>
      </dgm:t>
    </dgm:pt>
    <dgm:pt modelId="{2FCA8B6A-F372-4102-9237-90071888EB9E}" type="sibTrans" cxnId="{1D05A35E-6A08-46E3-9463-2F15EFD93B42}">
      <dgm:prSet/>
      <dgm:spPr/>
      <dgm:t>
        <a:bodyPr/>
        <a:lstStyle/>
        <a:p>
          <a:endParaRPr lang="en-US"/>
        </a:p>
      </dgm:t>
    </dgm:pt>
    <dgm:pt modelId="{720091B4-AB93-4765-832D-E9714E95D5EF}">
      <dgm:prSet phldrT="[Text]"/>
      <dgm:spPr/>
      <dgm:t>
        <a:bodyPr/>
        <a:lstStyle/>
        <a:p>
          <a:r>
            <a:rPr lang="en-US" dirty="0" smtClean="0"/>
            <a:t>Mission 2</a:t>
          </a:r>
          <a:endParaRPr lang="en-US" dirty="0"/>
        </a:p>
      </dgm:t>
    </dgm:pt>
    <dgm:pt modelId="{42B3FBA2-613D-46BF-A227-05337B723ACE}" type="parTrans" cxnId="{8171BBAD-136F-4524-A194-97F48A292741}">
      <dgm:prSet/>
      <dgm:spPr/>
      <dgm:t>
        <a:bodyPr/>
        <a:lstStyle/>
        <a:p>
          <a:endParaRPr lang="en-US"/>
        </a:p>
      </dgm:t>
    </dgm:pt>
    <dgm:pt modelId="{F41AEB96-CD12-4FE3-B67B-37913976EDC3}" type="sibTrans" cxnId="{8171BBAD-136F-4524-A194-97F48A292741}">
      <dgm:prSet/>
      <dgm:spPr/>
      <dgm:t>
        <a:bodyPr/>
        <a:lstStyle/>
        <a:p>
          <a:endParaRPr lang="en-US"/>
        </a:p>
      </dgm:t>
    </dgm:pt>
    <dgm:pt modelId="{256A64E1-DA25-47F5-BD8A-27B019528749}">
      <dgm:prSet phldrT="[Text]"/>
      <dgm:spPr/>
      <dgm:t>
        <a:bodyPr/>
        <a:lstStyle/>
        <a:p>
          <a:r>
            <a:rPr lang="en-US" dirty="0" smtClean="0"/>
            <a:t>The Slide</a:t>
          </a:r>
          <a:endParaRPr lang="en-US" dirty="0"/>
        </a:p>
      </dgm:t>
    </dgm:pt>
    <dgm:pt modelId="{CE9D5917-43A7-434F-A2C9-18DB0B91D131}" type="parTrans" cxnId="{01CCAC8C-415B-436D-B6FC-6530EDAFC08F}">
      <dgm:prSet/>
      <dgm:spPr/>
      <dgm:t>
        <a:bodyPr/>
        <a:lstStyle/>
        <a:p>
          <a:endParaRPr lang="en-US"/>
        </a:p>
      </dgm:t>
    </dgm:pt>
    <dgm:pt modelId="{6D19559D-E7AE-443F-AACE-DFB1076C7011}" type="sibTrans" cxnId="{01CCAC8C-415B-436D-B6FC-6530EDAFC08F}">
      <dgm:prSet/>
      <dgm:spPr/>
      <dgm:t>
        <a:bodyPr/>
        <a:lstStyle/>
        <a:p>
          <a:endParaRPr lang="en-US"/>
        </a:p>
      </dgm:t>
    </dgm:pt>
    <dgm:pt modelId="{5D193F19-8C8F-4DF4-BA59-AE328DD1E262}">
      <dgm:prSet phldrT="[Text]"/>
      <dgm:spPr/>
      <dgm:t>
        <a:bodyPr/>
        <a:lstStyle/>
        <a:p>
          <a:r>
            <a:rPr lang="en-US" dirty="0" smtClean="0"/>
            <a:t>Missions 3 &amp; 4</a:t>
          </a:r>
          <a:endParaRPr lang="en-US" dirty="0"/>
        </a:p>
      </dgm:t>
    </dgm:pt>
    <dgm:pt modelId="{F52A8DFB-951E-4E78-A0DE-8434C6F9B58C}" type="parTrans" cxnId="{302C5B04-8EE3-4604-B329-3BB39456BB05}">
      <dgm:prSet/>
      <dgm:spPr/>
      <dgm:t>
        <a:bodyPr/>
        <a:lstStyle/>
        <a:p>
          <a:endParaRPr lang="en-US"/>
        </a:p>
      </dgm:t>
    </dgm:pt>
    <dgm:pt modelId="{A9235F7C-C1DE-4652-9355-571E4D22FD3E}" type="sibTrans" cxnId="{302C5B04-8EE3-4604-B329-3BB39456BB05}">
      <dgm:prSet/>
      <dgm:spPr/>
      <dgm:t>
        <a:bodyPr/>
        <a:lstStyle/>
        <a:p>
          <a:endParaRPr lang="en-US"/>
        </a:p>
      </dgm:t>
    </dgm:pt>
    <dgm:pt modelId="{BCF13A68-62C7-41C7-A2A7-391D754BE02A}">
      <dgm:prSet phldrT="[Text]"/>
      <dgm:spPr/>
      <dgm:t>
        <a:bodyPr/>
        <a:lstStyle/>
        <a:p>
          <a:r>
            <a:rPr lang="en-US" dirty="0" smtClean="0"/>
            <a:t>The Compost Collector</a:t>
          </a:r>
          <a:endParaRPr lang="en-US" dirty="0"/>
        </a:p>
      </dgm:t>
    </dgm:pt>
    <dgm:pt modelId="{CBDA7ED4-617E-480A-BAAD-A923412D95A8}" type="parTrans" cxnId="{8B4757AB-7D12-46A4-AC2D-FF153EC11EDE}">
      <dgm:prSet/>
      <dgm:spPr/>
      <dgm:t>
        <a:bodyPr/>
        <a:lstStyle/>
        <a:p>
          <a:endParaRPr lang="en-US"/>
        </a:p>
      </dgm:t>
    </dgm:pt>
    <dgm:pt modelId="{99FF19DD-5321-4644-B686-654A0074639C}" type="sibTrans" cxnId="{8B4757AB-7D12-46A4-AC2D-FF153EC11EDE}">
      <dgm:prSet/>
      <dgm:spPr/>
      <dgm:t>
        <a:bodyPr/>
        <a:lstStyle/>
        <a:p>
          <a:endParaRPr lang="en-US"/>
        </a:p>
      </dgm:t>
    </dgm:pt>
    <dgm:pt modelId="{3BA2DC40-543B-4771-AB3A-5C897087EFE9}">
      <dgm:prSet phldrT="[Text]"/>
      <dgm:spPr/>
      <dgm:t>
        <a:bodyPr/>
        <a:lstStyle/>
        <a:p>
          <a:r>
            <a:rPr lang="en-US" dirty="0" smtClean="0"/>
            <a:t>The Turtle </a:t>
          </a:r>
          <a:r>
            <a:rPr lang="en-US" dirty="0" err="1" smtClean="0"/>
            <a:t>Baginator</a:t>
          </a:r>
          <a:endParaRPr lang="en-US" dirty="0"/>
        </a:p>
      </dgm:t>
    </dgm:pt>
    <dgm:pt modelId="{667ECADC-F7D9-4CE6-B0EB-45407752C425}" type="parTrans" cxnId="{05E956FE-CE87-4F47-AC02-D98CB3829694}">
      <dgm:prSet/>
      <dgm:spPr/>
      <dgm:t>
        <a:bodyPr/>
        <a:lstStyle/>
        <a:p>
          <a:endParaRPr lang="en-US"/>
        </a:p>
      </dgm:t>
    </dgm:pt>
    <dgm:pt modelId="{EFB69BD2-6614-4695-AEB2-9AFA4B811D77}" type="sibTrans" cxnId="{05E956FE-CE87-4F47-AC02-D98CB3829694}">
      <dgm:prSet/>
      <dgm:spPr/>
      <dgm:t>
        <a:bodyPr/>
        <a:lstStyle/>
        <a:p>
          <a:endParaRPr lang="en-US"/>
        </a:p>
      </dgm:t>
    </dgm:pt>
    <dgm:pt modelId="{6A2F98ED-4593-4B6B-AD0B-4E6408EE07BC}">
      <dgm:prSet phldrT="[Text]"/>
      <dgm:spPr/>
      <dgm:t>
        <a:bodyPr/>
        <a:lstStyle/>
        <a:p>
          <a:r>
            <a:rPr lang="en-US" dirty="0" smtClean="0"/>
            <a:t>-it’s controlled by part of the Engine Installer</a:t>
          </a:r>
          <a:endParaRPr lang="en-US" dirty="0"/>
        </a:p>
      </dgm:t>
    </dgm:pt>
    <dgm:pt modelId="{DF102E1A-AFF2-4D50-95A3-ED9B754958E5}" type="parTrans" cxnId="{41C2990D-002C-4AE4-B26A-CE0938482432}">
      <dgm:prSet/>
      <dgm:spPr/>
      <dgm:t>
        <a:bodyPr/>
        <a:lstStyle/>
        <a:p>
          <a:endParaRPr lang="en-US"/>
        </a:p>
      </dgm:t>
    </dgm:pt>
    <dgm:pt modelId="{DF7F3718-1B17-43FD-A1E2-F522889318CB}" type="sibTrans" cxnId="{41C2990D-002C-4AE4-B26A-CE0938482432}">
      <dgm:prSet/>
      <dgm:spPr/>
      <dgm:t>
        <a:bodyPr/>
        <a:lstStyle/>
        <a:p>
          <a:endParaRPr lang="en-US"/>
        </a:p>
      </dgm:t>
    </dgm:pt>
    <dgm:pt modelId="{EB2B4CAD-E215-4C06-8EAE-04B625DA27F5}">
      <dgm:prSet/>
      <dgm:spPr/>
      <dgm:t>
        <a:bodyPr/>
        <a:lstStyle/>
        <a:p>
          <a:r>
            <a:rPr lang="en-US" dirty="0" smtClean="0"/>
            <a:t>The Compost Retriever</a:t>
          </a:r>
          <a:endParaRPr lang="en-US" dirty="0"/>
        </a:p>
      </dgm:t>
    </dgm:pt>
    <dgm:pt modelId="{09434902-DDD4-4B0C-8071-B077801BB1F8}" type="parTrans" cxnId="{C7F3F22E-5A6D-40DE-A1DF-6C30755459EC}">
      <dgm:prSet/>
      <dgm:spPr/>
      <dgm:t>
        <a:bodyPr/>
        <a:lstStyle/>
        <a:p>
          <a:endParaRPr lang="en-US"/>
        </a:p>
      </dgm:t>
    </dgm:pt>
    <dgm:pt modelId="{068C3A17-1567-400C-8AC1-D965ADDBE802}" type="sibTrans" cxnId="{C7F3F22E-5A6D-40DE-A1DF-6C30755459EC}">
      <dgm:prSet/>
      <dgm:spPr/>
      <dgm:t>
        <a:bodyPr/>
        <a:lstStyle/>
        <a:p>
          <a:endParaRPr lang="en-US"/>
        </a:p>
      </dgm:t>
    </dgm:pt>
    <dgm:pt modelId="{BDD50611-748B-42A1-9503-B5D85176BA96}">
      <dgm:prSet/>
      <dgm:spPr/>
      <dgm:t>
        <a:bodyPr/>
        <a:lstStyle/>
        <a:p>
          <a:r>
            <a:rPr lang="en-US" dirty="0" smtClean="0"/>
            <a:t>-indented so it could reach the compost</a:t>
          </a:r>
          <a:endParaRPr lang="en-US" dirty="0"/>
        </a:p>
      </dgm:t>
    </dgm:pt>
    <dgm:pt modelId="{FDDA0796-95A9-48DB-912D-37EF48BD3740}" type="parTrans" cxnId="{09601B65-CEA7-48BA-8AB2-CA2684588748}">
      <dgm:prSet/>
      <dgm:spPr/>
      <dgm:t>
        <a:bodyPr/>
        <a:lstStyle/>
        <a:p>
          <a:endParaRPr lang="en-US"/>
        </a:p>
      </dgm:t>
    </dgm:pt>
    <dgm:pt modelId="{FC153AE3-D0A7-40E9-A019-F715E27FC50D}" type="sibTrans" cxnId="{09601B65-CEA7-48BA-8AB2-CA2684588748}">
      <dgm:prSet/>
      <dgm:spPr/>
      <dgm:t>
        <a:bodyPr/>
        <a:lstStyle/>
        <a:p>
          <a:endParaRPr lang="en-US"/>
        </a:p>
      </dgm:t>
    </dgm:pt>
    <dgm:pt modelId="{7C38E736-33F2-4B22-A352-4025BD9D1E4E}">
      <dgm:prSet/>
      <dgm:spPr/>
      <dgm:t>
        <a:bodyPr/>
        <a:lstStyle/>
        <a:p>
          <a:r>
            <a:rPr lang="en-US" dirty="0" smtClean="0"/>
            <a:t>Mission 5</a:t>
          </a:r>
          <a:endParaRPr lang="en-US" dirty="0"/>
        </a:p>
      </dgm:t>
    </dgm:pt>
    <dgm:pt modelId="{4784C42D-10F2-469C-9612-55022B836586}" type="parTrans" cxnId="{15BDB822-5E76-47F1-BB7C-19E50C50C111}">
      <dgm:prSet/>
      <dgm:spPr/>
      <dgm:t>
        <a:bodyPr/>
        <a:lstStyle/>
        <a:p>
          <a:endParaRPr lang="en-US"/>
        </a:p>
      </dgm:t>
    </dgm:pt>
    <dgm:pt modelId="{8C7F3E82-BBD3-4317-BE75-55CB9369050C}" type="sibTrans" cxnId="{15BDB822-5E76-47F1-BB7C-19E50C50C111}">
      <dgm:prSet/>
      <dgm:spPr/>
      <dgm:t>
        <a:bodyPr/>
        <a:lstStyle/>
        <a:p>
          <a:endParaRPr lang="en-US"/>
        </a:p>
      </dgm:t>
    </dgm:pt>
    <dgm:pt modelId="{42D536E8-B890-4232-B023-370931542027}">
      <dgm:prSet/>
      <dgm:spPr/>
      <dgm:t>
        <a:bodyPr/>
        <a:lstStyle/>
        <a:p>
          <a:r>
            <a:rPr lang="en-US" dirty="0" smtClean="0"/>
            <a:t>Factory Aligner</a:t>
          </a:r>
          <a:endParaRPr lang="en-US" dirty="0"/>
        </a:p>
      </dgm:t>
    </dgm:pt>
    <dgm:pt modelId="{925B959A-BD4B-48BB-9C70-F49F896B0B63}" type="parTrans" cxnId="{29069496-5053-4B77-9E1E-0356293FEEDB}">
      <dgm:prSet/>
      <dgm:spPr/>
      <dgm:t>
        <a:bodyPr/>
        <a:lstStyle/>
        <a:p>
          <a:endParaRPr lang="en-US"/>
        </a:p>
      </dgm:t>
    </dgm:pt>
    <dgm:pt modelId="{504FD29E-83E8-414E-B294-701BC7B34D91}" type="sibTrans" cxnId="{29069496-5053-4B77-9E1E-0356293FEEDB}">
      <dgm:prSet/>
      <dgm:spPr/>
      <dgm:t>
        <a:bodyPr/>
        <a:lstStyle/>
        <a:p>
          <a:endParaRPr lang="en-US"/>
        </a:p>
      </dgm:t>
    </dgm:pt>
    <dgm:pt modelId="{B104FFEA-BA49-40A6-8ADB-CFA9CE7E30C8}">
      <dgm:prSet/>
      <dgm:spPr/>
      <dgm:t>
        <a:bodyPr/>
        <a:lstStyle/>
        <a:p>
          <a:r>
            <a:rPr lang="en-US" dirty="0" smtClean="0"/>
            <a:t>Toy Snatcher</a:t>
          </a:r>
          <a:endParaRPr lang="en-US" dirty="0"/>
        </a:p>
      </dgm:t>
    </dgm:pt>
    <dgm:pt modelId="{08F008E7-553D-48F5-AECB-A76FF4CDA06B}" type="parTrans" cxnId="{4AA821A4-D2C8-4714-8537-FEE134CC5C2B}">
      <dgm:prSet/>
      <dgm:spPr/>
      <dgm:t>
        <a:bodyPr/>
        <a:lstStyle/>
        <a:p>
          <a:endParaRPr lang="en-US"/>
        </a:p>
      </dgm:t>
    </dgm:pt>
    <dgm:pt modelId="{5A130ABA-6ED3-46B3-A2E2-53E61F96160C}" type="sibTrans" cxnId="{4AA821A4-D2C8-4714-8537-FEE134CC5C2B}">
      <dgm:prSet/>
      <dgm:spPr/>
      <dgm:t>
        <a:bodyPr/>
        <a:lstStyle/>
        <a:p>
          <a:endParaRPr lang="en-US"/>
        </a:p>
      </dgm:t>
    </dgm:pt>
    <dgm:pt modelId="{67258228-F45F-4147-86D1-53AB75BB73E8}" type="pres">
      <dgm:prSet presAssocID="{B4E2A9E4-A4B9-4950-B557-41B069A274A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0F9BF6-43C6-4B87-9A60-DA7D3FD5F40B}" type="pres">
      <dgm:prSet presAssocID="{4932D87E-5200-4E80-B1D7-4F0AEBC43E74}" presName="root" presStyleCnt="0"/>
      <dgm:spPr/>
    </dgm:pt>
    <dgm:pt modelId="{FE621D5C-1E79-411F-A576-63813E66AFCA}" type="pres">
      <dgm:prSet presAssocID="{4932D87E-5200-4E80-B1D7-4F0AEBC43E74}" presName="rootComposite" presStyleCnt="0"/>
      <dgm:spPr/>
    </dgm:pt>
    <dgm:pt modelId="{952857C4-333A-447D-8D2C-2FFA0B0EB15A}" type="pres">
      <dgm:prSet presAssocID="{4932D87E-5200-4E80-B1D7-4F0AEBC43E74}" presName="rootText" presStyleLbl="node1" presStyleIdx="0" presStyleCnt="4" custLinFactNeighborY="-192"/>
      <dgm:spPr/>
    </dgm:pt>
    <dgm:pt modelId="{CF525E65-B896-4718-A0AF-1E5E02B97A97}" type="pres">
      <dgm:prSet presAssocID="{4932D87E-5200-4E80-B1D7-4F0AEBC43E74}" presName="rootConnector" presStyleLbl="node1" presStyleIdx="0" presStyleCnt="4"/>
      <dgm:spPr/>
    </dgm:pt>
    <dgm:pt modelId="{9B0007EE-2773-4C47-A386-B711E702302D}" type="pres">
      <dgm:prSet presAssocID="{4932D87E-5200-4E80-B1D7-4F0AEBC43E74}" presName="childShape" presStyleCnt="0"/>
      <dgm:spPr/>
    </dgm:pt>
    <dgm:pt modelId="{35E53A68-F3EE-45BF-87B9-5748E7D0FB4E}" type="pres">
      <dgm:prSet presAssocID="{D0A5D98D-4BBB-478C-81F3-4764E21A9D92}" presName="Name13" presStyleLbl="parChTrans1D2" presStyleIdx="0" presStyleCnt="12"/>
      <dgm:spPr/>
    </dgm:pt>
    <dgm:pt modelId="{E340CD30-2C22-4E96-A3A9-D6A6A055B3A3}" type="pres">
      <dgm:prSet presAssocID="{B4E75589-C1D2-414D-930D-B50A6A36CDC5}" presName="childText" presStyleLbl="bgAcc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E9A1B-3110-4E10-B3F6-BA51C045F86C}" type="pres">
      <dgm:prSet presAssocID="{2D532C4C-ED5E-4401-983F-AF43DC0B130E}" presName="Name13" presStyleLbl="parChTrans1D2" presStyleIdx="1" presStyleCnt="12"/>
      <dgm:spPr/>
    </dgm:pt>
    <dgm:pt modelId="{5A913779-451D-4C00-B6DD-0D98B09440E1}" type="pres">
      <dgm:prSet presAssocID="{1D22F6E5-432A-4FB0-B1F5-2F8CF98615EA}" presName="childText" presStyleLbl="bgAcc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BE119B-DC06-4BE8-BE35-913F638508C9}" type="pres">
      <dgm:prSet presAssocID="{720091B4-AB93-4765-832D-E9714E95D5EF}" presName="root" presStyleCnt="0"/>
      <dgm:spPr/>
    </dgm:pt>
    <dgm:pt modelId="{1D5571C5-1E28-4E21-9708-7BF0EFE33278}" type="pres">
      <dgm:prSet presAssocID="{720091B4-AB93-4765-832D-E9714E95D5EF}" presName="rootComposite" presStyleCnt="0"/>
      <dgm:spPr/>
    </dgm:pt>
    <dgm:pt modelId="{80141507-F54C-45F8-AFEC-3ECDCC92D3F3}" type="pres">
      <dgm:prSet presAssocID="{720091B4-AB93-4765-832D-E9714E95D5EF}" presName="rootText" presStyleLbl="node1" presStyleIdx="1" presStyleCnt="4"/>
      <dgm:spPr/>
    </dgm:pt>
    <dgm:pt modelId="{4612F378-7394-4B67-9861-98F3E18101BD}" type="pres">
      <dgm:prSet presAssocID="{720091B4-AB93-4765-832D-E9714E95D5EF}" presName="rootConnector" presStyleLbl="node1" presStyleIdx="1" presStyleCnt="4"/>
      <dgm:spPr/>
    </dgm:pt>
    <dgm:pt modelId="{4963A38B-5883-4F7D-84D0-401D1F0BF5BA}" type="pres">
      <dgm:prSet presAssocID="{720091B4-AB93-4765-832D-E9714E95D5EF}" presName="childShape" presStyleCnt="0"/>
      <dgm:spPr/>
    </dgm:pt>
    <dgm:pt modelId="{4729DAC9-9A9A-4212-B0DB-5126F6153E6E}" type="pres">
      <dgm:prSet presAssocID="{938F0395-43E6-4955-BA87-B891083C57DD}" presName="Name13" presStyleLbl="parChTrans1D2" presStyleIdx="2" presStyleCnt="12"/>
      <dgm:spPr/>
    </dgm:pt>
    <dgm:pt modelId="{94A89684-67C8-4BC6-94C6-8724D8886EC7}" type="pres">
      <dgm:prSet presAssocID="{DF5431D5-5B50-4036-B68F-94E731086263}" presName="childText" presStyleLbl="bgAcc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D0D94A-CD61-49A3-822B-7FE8AF4E0B58}" type="pres">
      <dgm:prSet presAssocID="{7ECF7AC9-4D95-4842-9857-8C64281AFEEF}" presName="Name13" presStyleLbl="parChTrans1D2" presStyleIdx="3" presStyleCnt="12"/>
      <dgm:spPr/>
    </dgm:pt>
    <dgm:pt modelId="{44B068F8-D067-484D-B049-CCF51D5EC571}" type="pres">
      <dgm:prSet presAssocID="{08F12AB9-BD75-421B-96C2-E25D538D2E98}" presName="childText" presStyleLbl="bgAcc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B69CAF-7C7B-4770-B554-3911CF4F1593}" type="pres">
      <dgm:prSet presAssocID="{CE9D5917-43A7-434F-A2C9-18DB0B91D131}" presName="Name13" presStyleLbl="parChTrans1D2" presStyleIdx="4" presStyleCnt="12"/>
      <dgm:spPr/>
    </dgm:pt>
    <dgm:pt modelId="{A564A31F-5C2E-4A33-947F-50C68CEAF4D3}" type="pres">
      <dgm:prSet presAssocID="{256A64E1-DA25-47F5-BD8A-27B019528749}" presName="childText" presStyleLbl="bgAcc1" presStyleIdx="4" presStyleCnt="12">
        <dgm:presLayoutVars>
          <dgm:bulletEnabled val="1"/>
        </dgm:presLayoutVars>
      </dgm:prSet>
      <dgm:spPr/>
    </dgm:pt>
    <dgm:pt modelId="{C6C9A3EC-A01B-4290-BF81-DB25C09B305B}" type="pres">
      <dgm:prSet presAssocID="{CBDA7ED4-617E-480A-BAAD-A923412D95A8}" presName="Name13" presStyleLbl="parChTrans1D2" presStyleIdx="5" presStyleCnt="12"/>
      <dgm:spPr/>
    </dgm:pt>
    <dgm:pt modelId="{5EF381F5-CBFF-4F55-9EAB-A7B642D0C05B}" type="pres">
      <dgm:prSet presAssocID="{BCF13A68-62C7-41C7-A2A7-391D754BE02A}" presName="childText" presStyleLbl="bgAcc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34FA4B-EA6B-4033-9557-5F431CDC5FA8}" type="pres">
      <dgm:prSet presAssocID="{667ECADC-F7D9-4CE6-B0EB-45407752C425}" presName="Name13" presStyleLbl="parChTrans1D2" presStyleIdx="6" presStyleCnt="12"/>
      <dgm:spPr/>
    </dgm:pt>
    <dgm:pt modelId="{2D41FDC7-2770-484B-A464-7877CD5BF1CA}" type="pres">
      <dgm:prSet presAssocID="{3BA2DC40-543B-4771-AB3A-5C897087EFE9}" presName="childText" presStyleLbl="bgAcc1" presStyleIdx="6" presStyleCnt="12">
        <dgm:presLayoutVars>
          <dgm:bulletEnabled val="1"/>
        </dgm:presLayoutVars>
      </dgm:prSet>
      <dgm:spPr/>
    </dgm:pt>
    <dgm:pt modelId="{EFAA710B-A63B-408A-87C2-0ED004EF374C}" type="pres">
      <dgm:prSet presAssocID="{DF102E1A-AFF2-4D50-95A3-ED9B754958E5}" presName="Name13" presStyleLbl="parChTrans1D2" presStyleIdx="7" presStyleCnt="12"/>
      <dgm:spPr/>
    </dgm:pt>
    <dgm:pt modelId="{5062F23A-2500-493F-A93E-7E4034DE7E14}" type="pres">
      <dgm:prSet presAssocID="{6A2F98ED-4593-4B6B-AD0B-4E6408EE07BC}" presName="childText" presStyleLbl="bgAcc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2F9DA-720F-4617-8E95-D27E18DEBFC3}" type="pres">
      <dgm:prSet presAssocID="{5D193F19-8C8F-4DF4-BA59-AE328DD1E262}" presName="root" presStyleCnt="0"/>
      <dgm:spPr/>
    </dgm:pt>
    <dgm:pt modelId="{A87DC482-5C73-479A-BC15-1973F2284216}" type="pres">
      <dgm:prSet presAssocID="{5D193F19-8C8F-4DF4-BA59-AE328DD1E262}" presName="rootComposite" presStyleCnt="0"/>
      <dgm:spPr/>
    </dgm:pt>
    <dgm:pt modelId="{0490A791-9A29-4EA3-B650-457A89D37B55}" type="pres">
      <dgm:prSet presAssocID="{5D193F19-8C8F-4DF4-BA59-AE328DD1E262}" presName="rootText" presStyleLbl="node1" presStyleIdx="2" presStyleCnt="4"/>
      <dgm:spPr/>
    </dgm:pt>
    <dgm:pt modelId="{3EC7FE18-72C7-4381-8066-F060EDBCD239}" type="pres">
      <dgm:prSet presAssocID="{5D193F19-8C8F-4DF4-BA59-AE328DD1E262}" presName="rootConnector" presStyleLbl="node1" presStyleIdx="2" presStyleCnt="4"/>
      <dgm:spPr/>
    </dgm:pt>
    <dgm:pt modelId="{22AC2E90-96E3-4EB2-9F1E-AE1A1FF8E270}" type="pres">
      <dgm:prSet presAssocID="{5D193F19-8C8F-4DF4-BA59-AE328DD1E262}" presName="childShape" presStyleCnt="0"/>
      <dgm:spPr/>
    </dgm:pt>
    <dgm:pt modelId="{E9346C89-3447-4446-B1F8-4B54F259B597}" type="pres">
      <dgm:prSet presAssocID="{09434902-DDD4-4B0C-8071-B077801BB1F8}" presName="Name13" presStyleLbl="parChTrans1D2" presStyleIdx="8" presStyleCnt="12"/>
      <dgm:spPr/>
    </dgm:pt>
    <dgm:pt modelId="{0F6098A3-C18A-4A97-9D44-CFE10F694F17}" type="pres">
      <dgm:prSet presAssocID="{EB2B4CAD-E215-4C06-8EAE-04B625DA27F5}" presName="childText" presStyleLbl="bgAcc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490684-4531-4B63-8E17-5F5C5D87072B}" type="pres">
      <dgm:prSet presAssocID="{FDDA0796-95A9-48DB-912D-37EF48BD3740}" presName="Name13" presStyleLbl="parChTrans1D2" presStyleIdx="9" presStyleCnt="12"/>
      <dgm:spPr/>
    </dgm:pt>
    <dgm:pt modelId="{BD30DA5F-5273-468D-B106-8B5AF67DF354}" type="pres">
      <dgm:prSet presAssocID="{BDD50611-748B-42A1-9503-B5D85176BA96}" presName="childText" presStyleLbl="bgAcc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4B88D-10FA-4751-8E68-B8A0A8AB0BBA}" type="pres">
      <dgm:prSet presAssocID="{7C38E736-33F2-4B22-A352-4025BD9D1E4E}" presName="root" presStyleCnt="0"/>
      <dgm:spPr/>
    </dgm:pt>
    <dgm:pt modelId="{9200455E-48AA-4C77-A553-574A4A894F9B}" type="pres">
      <dgm:prSet presAssocID="{7C38E736-33F2-4B22-A352-4025BD9D1E4E}" presName="rootComposite" presStyleCnt="0"/>
      <dgm:spPr/>
    </dgm:pt>
    <dgm:pt modelId="{3700C5A3-B3C4-4B4B-89ED-941300CB420C}" type="pres">
      <dgm:prSet presAssocID="{7C38E736-33F2-4B22-A352-4025BD9D1E4E}" presName="rootText" presStyleLbl="node1" presStyleIdx="3" presStyleCnt="4"/>
      <dgm:spPr/>
    </dgm:pt>
    <dgm:pt modelId="{B22B4D31-DC8C-4A98-BC1C-7206CAAAEE33}" type="pres">
      <dgm:prSet presAssocID="{7C38E736-33F2-4B22-A352-4025BD9D1E4E}" presName="rootConnector" presStyleLbl="node1" presStyleIdx="3" presStyleCnt="4"/>
      <dgm:spPr/>
    </dgm:pt>
    <dgm:pt modelId="{4BD305F3-F6F3-43C8-AA61-3007B2CA009B}" type="pres">
      <dgm:prSet presAssocID="{7C38E736-33F2-4B22-A352-4025BD9D1E4E}" presName="childShape" presStyleCnt="0"/>
      <dgm:spPr/>
    </dgm:pt>
    <dgm:pt modelId="{E05F5C7A-73B2-4539-AF2B-F725CDA49C84}" type="pres">
      <dgm:prSet presAssocID="{925B959A-BD4B-48BB-9C70-F49F896B0B63}" presName="Name13" presStyleLbl="parChTrans1D2" presStyleIdx="10" presStyleCnt="12"/>
      <dgm:spPr/>
    </dgm:pt>
    <dgm:pt modelId="{70F13BF8-4BC8-4C90-9589-8A8730203985}" type="pres">
      <dgm:prSet presAssocID="{42D536E8-B890-4232-B023-370931542027}" presName="childText" presStyleLbl="bgAcc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69F5FF-6429-431C-8AAD-F4A0714F0F29}" type="pres">
      <dgm:prSet presAssocID="{08F008E7-553D-48F5-AECB-A76FF4CDA06B}" presName="Name13" presStyleLbl="parChTrans1D2" presStyleIdx="11" presStyleCnt="12"/>
      <dgm:spPr/>
    </dgm:pt>
    <dgm:pt modelId="{EFDA1720-D947-4EE4-9DAF-3359BAF75394}" type="pres">
      <dgm:prSet presAssocID="{B104FFEA-BA49-40A6-8ADB-CFA9CE7E30C8}" presName="childText" presStyleLbl="bgAcc1" presStyleIdx="11" presStyleCnt="12">
        <dgm:presLayoutVars>
          <dgm:bulletEnabled val="1"/>
        </dgm:presLayoutVars>
      </dgm:prSet>
      <dgm:spPr/>
    </dgm:pt>
  </dgm:ptLst>
  <dgm:cxnLst>
    <dgm:cxn modelId="{A7306FBB-FB5A-4944-81B7-16C5DF9463CB}" type="presOf" srcId="{B4E2A9E4-A4B9-4950-B557-41B069A274A3}" destId="{67258228-F45F-4147-86D1-53AB75BB73E8}" srcOrd="0" destOrd="0" presId="urn:microsoft.com/office/officeart/2005/8/layout/hierarchy3"/>
    <dgm:cxn modelId="{302C5B04-8EE3-4604-B329-3BB39456BB05}" srcId="{B4E2A9E4-A4B9-4950-B557-41B069A274A3}" destId="{5D193F19-8C8F-4DF4-BA59-AE328DD1E262}" srcOrd="2" destOrd="0" parTransId="{F52A8DFB-951E-4E78-A0DE-8434C6F9B58C}" sibTransId="{A9235F7C-C1DE-4652-9355-571E4D22FD3E}"/>
    <dgm:cxn modelId="{15F98B23-0892-430A-86D9-FC252B84E10C}" type="presOf" srcId="{4932D87E-5200-4E80-B1D7-4F0AEBC43E74}" destId="{CF525E65-B896-4718-A0AF-1E5E02B97A97}" srcOrd="1" destOrd="0" presId="urn:microsoft.com/office/officeart/2005/8/layout/hierarchy3"/>
    <dgm:cxn modelId="{732F8A4C-4534-4EA8-96FC-04C07D3B02F9}" srcId="{720091B4-AB93-4765-832D-E9714E95D5EF}" destId="{DF5431D5-5B50-4036-B68F-94E731086263}" srcOrd="0" destOrd="0" parTransId="{938F0395-43E6-4955-BA87-B891083C57DD}" sibTransId="{6B3A5B4C-A5F0-4693-B51E-756381B7D18A}"/>
    <dgm:cxn modelId="{1D05A35E-6A08-46E3-9463-2F15EFD93B42}" srcId="{720091B4-AB93-4765-832D-E9714E95D5EF}" destId="{08F12AB9-BD75-421B-96C2-E25D538D2E98}" srcOrd="1" destOrd="0" parTransId="{7ECF7AC9-4D95-4842-9857-8C64281AFEEF}" sibTransId="{2FCA8B6A-F372-4102-9237-90071888EB9E}"/>
    <dgm:cxn modelId="{F76CF0A9-9A87-4D06-9872-8273040CE2ED}" type="presOf" srcId="{5D193F19-8C8F-4DF4-BA59-AE328DD1E262}" destId="{3EC7FE18-72C7-4381-8066-F060EDBCD239}" srcOrd="1" destOrd="0" presId="urn:microsoft.com/office/officeart/2005/8/layout/hierarchy3"/>
    <dgm:cxn modelId="{91557EC8-1411-4CB5-A6E0-72906A967A9E}" type="presOf" srcId="{938F0395-43E6-4955-BA87-B891083C57DD}" destId="{4729DAC9-9A9A-4212-B0DB-5126F6153E6E}" srcOrd="0" destOrd="0" presId="urn:microsoft.com/office/officeart/2005/8/layout/hierarchy3"/>
    <dgm:cxn modelId="{BB06AB1D-57A5-4088-9A01-B0DC55721486}" type="presOf" srcId="{7C38E736-33F2-4B22-A352-4025BD9D1E4E}" destId="{B22B4D31-DC8C-4A98-BC1C-7206CAAAEE33}" srcOrd="1" destOrd="0" presId="urn:microsoft.com/office/officeart/2005/8/layout/hierarchy3"/>
    <dgm:cxn modelId="{FC4F9AD7-C6F8-4762-A905-78AAE2D1BA21}" type="presOf" srcId="{667ECADC-F7D9-4CE6-B0EB-45407752C425}" destId="{C434FA4B-EA6B-4033-9557-5F431CDC5FA8}" srcOrd="0" destOrd="0" presId="urn:microsoft.com/office/officeart/2005/8/layout/hierarchy3"/>
    <dgm:cxn modelId="{3DC4009C-B5DA-47AA-8CE9-96DF82DBDF29}" type="presOf" srcId="{42D536E8-B890-4232-B023-370931542027}" destId="{70F13BF8-4BC8-4C90-9589-8A8730203985}" srcOrd="0" destOrd="0" presId="urn:microsoft.com/office/officeart/2005/8/layout/hierarchy3"/>
    <dgm:cxn modelId="{C7F3F22E-5A6D-40DE-A1DF-6C30755459EC}" srcId="{5D193F19-8C8F-4DF4-BA59-AE328DD1E262}" destId="{EB2B4CAD-E215-4C06-8EAE-04B625DA27F5}" srcOrd="0" destOrd="0" parTransId="{09434902-DDD4-4B0C-8071-B077801BB1F8}" sibTransId="{068C3A17-1567-400C-8AC1-D965ADDBE802}"/>
    <dgm:cxn modelId="{317ADE97-D26B-4846-B6C2-855353BD5FDC}" type="presOf" srcId="{925B959A-BD4B-48BB-9C70-F49F896B0B63}" destId="{E05F5C7A-73B2-4539-AF2B-F725CDA49C84}" srcOrd="0" destOrd="0" presId="urn:microsoft.com/office/officeart/2005/8/layout/hierarchy3"/>
    <dgm:cxn modelId="{7996CDFA-88D6-46E7-9260-905CC0B07DF7}" type="presOf" srcId="{7ECF7AC9-4D95-4842-9857-8C64281AFEEF}" destId="{57D0D94A-CD61-49A3-822B-7FE8AF4E0B58}" srcOrd="0" destOrd="0" presId="urn:microsoft.com/office/officeart/2005/8/layout/hierarchy3"/>
    <dgm:cxn modelId="{4AA821A4-D2C8-4714-8537-FEE134CC5C2B}" srcId="{7C38E736-33F2-4B22-A352-4025BD9D1E4E}" destId="{B104FFEA-BA49-40A6-8ADB-CFA9CE7E30C8}" srcOrd="1" destOrd="0" parTransId="{08F008E7-553D-48F5-AECB-A76FF4CDA06B}" sibTransId="{5A130ABA-6ED3-46B3-A2E2-53E61F96160C}"/>
    <dgm:cxn modelId="{01CCAC8C-415B-436D-B6FC-6530EDAFC08F}" srcId="{720091B4-AB93-4765-832D-E9714E95D5EF}" destId="{256A64E1-DA25-47F5-BD8A-27B019528749}" srcOrd="2" destOrd="0" parTransId="{CE9D5917-43A7-434F-A2C9-18DB0B91D131}" sibTransId="{6D19559D-E7AE-443F-AACE-DFB1076C7011}"/>
    <dgm:cxn modelId="{1467396E-EFB2-45A6-A66E-541A92EB0A9D}" type="presOf" srcId="{BCF13A68-62C7-41C7-A2A7-391D754BE02A}" destId="{5EF381F5-CBFF-4F55-9EAB-A7B642D0C05B}" srcOrd="0" destOrd="0" presId="urn:microsoft.com/office/officeart/2005/8/layout/hierarchy3"/>
    <dgm:cxn modelId="{37BA7525-04A6-4A13-AF58-B7CBC569B38C}" srcId="{4932D87E-5200-4E80-B1D7-4F0AEBC43E74}" destId="{1D22F6E5-432A-4FB0-B1F5-2F8CF98615EA}" srcOrd="1" destOrd="0" parTransId="{2D532C4C-ED5E-4401-983F-AF43DC0B130E}" sibTransId="{6DECD468-5405-458F-A072-7044E7863616}"/>
    <dgm:cxn modelId="{255B5315-E91A-4789-B657-A0872F6DBAE5}" type="presOf" srcId="{EB2B4CAD-E215-4C06-8EAE-04B625DA27F5}" destId="{0F6098A3-C18A-4A97-9D44-CFE10F694F17}" srcOrd="0" destOrd="0" presId="urn:microsoft.com/office/officeart/2005/8/layout/hierarchy3"/>
    <dgm:cxn modelId="{964C9DAB-144B-43F9-BDB2-90F5ADB0B517}" type="presOf" srcId="{09434902-DDD4-4B0C-8071-B077801BB1F8}" destId="{E9346C89-3447-4446-B1F8-4B54F259B597}" srcOrd="0" destOrd="0" presId="urn:microsoft.com/office/officeart/2005/8/layout/hierarchy3"/>
    <dgm:cxn modelId="{41C2990D-002C-4AE4-B26A-CE0938482432}" srcId="{720091B4-AB93-4765-832D-E9714E95D5EF}" destId="{6A2F98ED-4593-4B6B-AD0B-4E6408EE07BC}" srcOrd="5" destOrd="0" parTransId="{DF102E1A-AFF2-4D50-95A3-ED9B754958E5}" sibTransId="{DF7F3718-1B17-43FD-A1E2-F522889318CB}"/>
    <dgm:cxn modelId="{09601B65-CEA7-48BA-8AB2-CA2684588748}" srcId="{5D193F19-8C8F-4DF4-BA59-AE328DD1E262}" destId="{BDD50611-748B-42A1-9503-B5D85176BA96}" srcOrd="1" destOrd="0" parTransId="{FDDA0796-95A9-48DB-912D-37EF48BD3740}" sibTransId="{FC153AE3-D0A7-40E9-A019-F715E27FC50D}"/>
    <dgm:cxn modelId="{A1B848C0-D886-4ED2-893C-CF9A1A855E7C}" type="presOf" srcId="{CE9D5917-43A7-434F-A2C9-18DB0B91D131}" destId="{7CB69CAF-7C7B-4770-B554-3911CF4F1593}" srcOrd="0" destOrd="0" presId="urn:microsoft.com/office/officeart/2005/8/layout/hierarchy3"/>
    <dgm:cxn modelId="{C24E1145-4544-4728-B287-6449C86C8AF3}" type="presOf" srcId="{2D532C4C-ED5E-4401-983F-AF43DC0B130E}" destId="{8F7E9A1B-3110-4E10-B3F6-BA51C045F86C}" srcOrd="0" destOrd="0" presId="urn:microsoft.com/office/officeart/2005/8/layout/hierarchy3"/>
    <dgm:cxn modelId="{8B4757AB-7D12-46A4-AC2D-FF153EC11EDE}" srcId="{720091B4-AB93-4765-832D-E9714E95D5EF}" destId="{BCF13A68-62C7-41C7-A2A7-391D754BE02A}" srcOrd="3" destOrd="0" parTransId="{CBDA7ED4-617E-480A-BAAD-A923412D95A8}" sibTransId="{99FF19DD-5321-4644-B686-654A0074639C}"/>
    <dgm:cxn modelId="{5012C984-D208-4592-BA2A-2770EAFEE3B2}" type="presOf" srcId="{7C38E736-33F2-4B22-A352-4025BD9D1E4E}" destId="{3700C5A3-B3C4-4B4B-89ED-941300CB420C}" srcOrd="0" destOrd="0" presId="urn:microsoft.com/office/officeart/2005/8/layout/hierarchy3"/>
    <dgm:cxn modelId="{DE257D86-0BD2-40F3-8CDF-EE713107BC62}" type="presOf" srcId="{720091B4-AB93-4765-832D-E9714E95D5EF}" destId="{4612F378-7394-4B67-9861-98F3E18101BD}" srcOrd="1" destOrd="0" presId="urn:microsoft.com/office/officeart/2005/8/layout/hierarchy3"/>
    <dgm:cxn modelId="{5A5D73A5-8AAB-420F-AA58-C8803C932E84}" type="presOf" srcId="{6A2F98ED-4593-4B6B-AD0B-4E6408EE07BC}" destId="{5062F23A-2500-493F-A93E-7E4034DE7E14}" srcOrd="0" destOrd="0" presId="urn:microsoft.com/office/officeart/2005/8/layout/hierarchy3"/>
    <dgm:cxn modelId="{5FF8CF1C-38A3-45AF-ADE4-534D392E0F8F}" srcId="{B4E2A9E4-A4B9-4950-B557-41B069A274A3}" destId="{4932D87E-5200-4E80-B1D7-4F0AEBC43E74}" srcOrd="0" destOrd="0" parTransId="{AC29C495-EC58-49FD-84AD-F582F420F5F7}" sibTransId="{5F10227A-E0CC-48D0-97C7-4C7C9C94A564}"/>
    <dgm:cxn modelId="{FE1C5CFD-9AEB-4E81-BC23-D8ED6A6BD608}" type="presOf" srcId="{B104FFEA-BA49-40A6-8ADB-CFA9CE7E30C8}" destId="{EFDA1720-D947-4EE4-9DAF-3359BAF75394}" srcOrd="0" destOrd="0" presId="urn:microsoft.com/office/officeart/2005/8/layout/hierarchy3"/>
    <dgm:cxn modelId="{0A130004-79D3-4DF2-957C-52CC472681EF}" type="presOf" srcId="{CBDA7ED4-617E-480A-BAAD-A923412D95A8}" destId="{C6C9A3EC-A01B-4290-BF81-DB25C09B305B}" srcOrd="0" destOrd="0" presId="urn:microsoft.com/office/officeart/2005/8/layout/hierarchy3"/>
    <dgm:cxn modelId="{AF077DA3-BFB8-47C6-933F-A4487021C0DD}" type="presOf" srcId="{08F12AB9-BD75-421B-96C2-E25D538D2E98}" destId="{44B068F8-D067-484D-B049-CCF51D5EC571}" srcOrd="0" destOrd="0" presId="urn:microsoft.com/office/officeart/2005/8/layout/hierarchy3"/>
    <dgm:cxn modelId="{80515282-8206-41DC-B593-6A8A6F44F63D}" srcId="{4932D87E-5200-4E80-B1D7-4F0AEBC43E74}" destId="{B4E75589-C1D2-414D-930D-B50A6A36CDC5}" srcOrd="0" destOrd="0" parTransId="{D0A5D98D-4BBB-478C-81F3-4764E21A9D92}" sibTransId="{A56A01FD-5019-401B-93A6-E96CF34CD797}"/>
    <dgm:cxn modelId="{2A2BF38E-14C6-4197-A6AA-D96F155A18D7}" type="presOf" srcId="{5D193F19-8C8F-4DF4-BA59-AE328DD1E262}" destId="{0490A791-9A29-4EA3-B650-457A89D37B55}" srcOrd="0" destOrd="0" presId="urn:microsoft.com/office/officeart/2005/8/layout/hierarchy3"/>
    <dgm:cxn modelId="{29069496-5053-4B77-9E1E-0356293FEEDB}" srcId="{7C38E736-33F2-4B22-A352-4025BD9D1E4E}" destId="{42D536E8-B890-4232-B023-370931542027}" srcOrd="0" destOrd="0" parTransId="{925B959A-BD4B-48BB-9C70-F49F896B0B63}" sibTransId="{504FD29E-83E8-414E-B294-701BC7B34D91}"/>
    <dgm:cxn modelId="{05E956FE-CE87-4F47-AC02-D98CB3829694}" srcId="{720091B4-AB93-4765-832D-E9714E95D5EF}" destId="{3BA2DC40-543B-4771-AB3A-5C897087EFE9}" srcOrd="4" destOrd="0" parTransId="{667ECADC-F7D9-4CE6-B0EB-45407752C425}" sibTransId="{EFB69BD2-6614-4695-AEB2-9AFA4B811D77}"/>
    <dgm:cxn modelId="{8C38B4D1-C371-4B83-973D-3535F2BE28A6}" type="presOf" srcId="{3BA2DC40-543B-4771-AB3A-5C897087EFE9}" destId="{2D41FDC7-2770-484B-A464-7877CD5BF1CA}" srcOrd="0" destOrd="0" presId="urn:microsoft.com/office/officeart/2005/8/layout/hierarchy3"/>
    <dgm:cxn modelId="{E96FC748-C15C-4353-8A74-E4385D106F88}" type="presOf" srcId="{FDDA0796-95A9-48DB-912D-37EF48BD3740}" destId="{C4490684-4531-4B63-8E17-5F5C5D87072B}" srcOrd="0" destOrd="0" presId="urn:microsoft.com/office/officeart/2005/8/layout/hierarchy3"/>
    <dgm:cxn modelId="{C7EEA410-E097-4C7D-8612-31A274D82BD9}" type="presOf" srcId="{08F008E7-553D-48F5-AECB-A76FF4CDA06B}" destId="{6A69F5FF-6429-431C-8AAD-F4A0714F0F29}" srcOrd="0" destOrd="0" presId="urn:microsoft.com/office/officeart/2005/8/layout/hierarchy3"/>
    <dgm:cxn modelId="{33A3705B-9F38-4BA4-B436-2A06DE1B7FAA}" type="presOf" srcId="{BDD50611-748B-42A1-9503-B5D85176BA96}" destId="{BD30DA5F-5273-468D-B106-8B5AF67DF354}" srcOrd="0" destOrd="0" presId="urn:microsoft.com/office/officeart/2005/8/layout/hierarchy3"/>
    <dgm:cxn modelId="{88A03830-5217-4921-B549-E1B9B16D4C8D}" type="presOf" srcId="{4932D87E-5200-4E80-B1D7-4F0AEBC43E74}" destId="{952857C4-333A-447D-8D2C-2FFA0B0EB15A}" srcOrd="0" destOrd="0" presId="urn:microsoft.com/office/officeart/2005/8/layout/hierarchy3"/>
    <dgm:cxn modelId="{10DE365A-3A8E-4870-95CF-1EC18EDD9C59}" type="presOf" srcId="{DF102E1A-AFF2-4D50-95A3-ED9B754958E5}" destId="{EFAA710B-A63B-408A-87C2-0ED004EF374C}" srcOrd="0" destOrd="0" presId="urn:microsoft.com/office/officeart/2005/8/layout/hierarchy3"/>
    <dgm:cxn modelId="{79AB636F-38FA-4B6B-8BD9-BF5CEDF11121}" type="presOf" srcId="{B4E75589-C1D2-414D-930D-B50A6A36CDC5}" destId="{E340CD30-2C22-4E96-A3A9-D6A6A055B3A3}" srcOrd="0" destOrd="0" presId="urn:microsoft.com/office/officeart/2005/8/layout/hierarchy3"/>
    <dgm:cxn modelId="{73D14E51-B412-43BC-8534-77A1A6DB6FC7}" type="presOf" srcId="{1D22F6E5-432A-4FB0-B1F5-2F8CF98615EA}" destId="{5A913779-451D-4C00-B6DD-0D98B09440E1}" srcOrd="0" destOrd="0" presId="urn:microsoft.com/office/officeart/2005/8/layout/hierarchy3"/>
    <dgm:cxn modelId="{1BD8B221-4234-47C9-8572-F1F182F87CB1}" type="presOf" srcId="{D0A5D98D-4BBB-478C-81F3-4764E21A9D92}" destId="{35E53A68-F3EE-45BF-87B9-5748E7D0FB4E}" srcOrd="0" destOrd="0" presId="urn:microsoft.com/office/officeart/2005/8/layout/hierarchy3"/>
    <dgm:cxn modelId="{93C4C0AD-E9CD-437D-A8CF-0530656B1502}" type="presOf" srcId="{720091B4-AB93-4765-832D-E9714E95D5EF}" destId="{80141507-F54C-45F8-AFEC-3ECDCC92D3F3}" srcOrd="0" destOrd="0" presId="urn:microsoft.com/office/officeart/2005/8/layout/hierarchy3"/>
    <dgm:cxn modelId="{8171BBAD-136F-4524-A194-97F48A292741}" srcId="{B4E2A9E4-A4B9-4950-B557-41B069A274A3}" destId="{720091B4-AB93-4765-832D-E9714E95D5EF}" srcOrd="1" destOrd="0" parTransId="{42B3FBA2-613D-46BF-A227-05337B723ACE}" sibTransId="{F41AEB96-CD12-4FE3-B67B-37913976EDC3}"/>
    <dgm:cxn modelId="{D9CF5A60-5B9C-4D80-B532-2C8E95A4FB05}" type="presOf" srcId="{DF5431D5-5B50-4036-B68F-94E731086263}" destId="{94A89684-67C8-4BC6-94C6-8724D8886EC7}" srcOrd="0" destOrd="0" presId="urn:microsoft.com/office/officeart/2005/8/layout/hierarchy3"/>
    <dgm:cxn modelId="{8448AADE-2410-4246-89AD-4899412EC45E}" type="presOf" srcId="{256A64E1-DA25-47F5-BD8A-27B019528749}" destId="{A564A31F-5C2E-4A33-947F-50C68CEAF4D3}" srcOrd="0" destOrd="0" presId="urn:microsoft.com/office/officeart/2005/8/layout/hierarchy3"/>
    <dgm:cxn modelId="{15BDB822-5E76-47F1-BB7C-19E50C50C111}" srcId="{B4E2A9E4-A4B9-4950-B557-41B069A274A3}" destId="{7C38E736-33F2-4B22-A352-4025BD9D1E4E}" srcOrd="3" destOrd="0" parTransId="{4784C42D-10F2-469C-9612-55022B836586}" sibTransId="{8C7F3E82-BBD3-4317-BE75-55CB9369050C}"/>
    <dgm:cxn modelId="{9B25C4EE-C503-420A-8F1D-C3D5B5A99525}" type="presParOf" srcId="{67258228-F45F-4147-86D1-53AB75BB73E8}" destId="{E10F9BF6-43C6-4B87-9A60-DA7D3FD5F40B}" srcOrd="0" destOrd="0" presId="urn:microsoft.com/office/officeart/2005/8/layout/hierarchy3"/>
    <dgm:cxn modelId="{79C420F6-560B-48D1-922B-299E101CCE1E}" type="presParOf" srcId="{E10F9BF6-43C6-4B87-9A60-DA7D3FD5F40B}" destId="{FE621D5C-1E79-411F-A576-63813E66AFCA}" srcOrd="0" destOrd="0" presId="urn:microsoft.com/office/officeart/2005/8/layout/hierarchy3"/>
    <dgm:cxn modelId="{F013A1E3-B1D3-4E56-ACD8-20C1CD322871}" type="presParOf" srcId="{FE621D5C-1E79-411F-A576-63813E66AFCA}" destId="{952857C4-333A-447D-8D2C-2FFA0B0EB15A}" srcOrd="0" destOrd="0" presId="urn:microsoft.com/office/officeart/2005/8/layout/hierarchy3"/>
    <dgm:cxn modelId="{D2B51BAD-5AEF-4005-B52F-050E06AF5557}" type="presParOf" srcId="{FE621D5C-1E79-411F-A576-63813E66AFCA}" destId="{CF525E65-B896-4718-A0AF-1E5E02B97A97}" srcOrd="1" destOrd="0" presId="urn:microsoft.com/office/officeart/2005/8/layout/hierarchy3"/>
    <dgm:cxn modelId="{6E102833-C727-411E-BB92-02485CC5CB60}" type="presParOf" srcId="{E10F9BF6-43C6-4B87-9A60-DA7D3FD5F40B}" destId="{9B0007EE-2773-4C47-A386-B711E702302D}" srcOrd="1" destOrd="0" presId="urn:microsoft.com/office/officeart/2005/8/layout/hierarchy3"/>
    <dgm:cxn modelId="{B5365800-5306-4D28-882E-119ACBC35F7B}" type="presParOf" srcId="{9B0007EE-2773-4C47-A386-B711E702302D}" destId="{35E53A68-F3EE-45BF-87B9-5748E7D0FB4E}" srcOrd="0" destOrd="0" presId="urn:microsoft.com/office/officeart/2005/8/layout/hierarchy3"/>
    <dgm:cxn modelId="{E4C0049D-5F34-4FD2-AEA4-5FFEC86BA220}" type="presParOf" srcId="{9B0007EE-2773-4C47-A386-B711E702302D}" destId="{E340CD30-2C22-4E96-A3A9-D6A6A055B3A3}" srcOrd="1" destOrd="0" presId="urn:microsoft.com/office/officeart/2005/8/layout/hierarchy3"/>
    <dgm:cxn modelId="{E4108CE6-0C31-4F47-B4BB-E5241789D895}" type="presParOf" srcId="{9B0007EE-2773-4C47-A386-B711E702302D}" destId="{8F7E9A1B-3110-4E10-B3F6-BA51C045F86C}" srcOrd="2" destOrd="0" presId="urn:microsoft.com/office/officeart/2005/8/layout/hierarchy3"/>
    <dgm:cxn modelId="{F5428B46-028E-47C4-8A94-9556144ED30A}" type="presParOf" srcId="{9B0007EE-2773-4C47-A386-B711E702302D}" destId="{5A913779-451D-4C00-B6DD-0D98B09440E1}" srcOrd="3" destOrd="0" presId="urn:microsoft.com/office/officeart/2005/8/layout/hierarchy3"/>
    <dgm:cxn modelId="{D4728872-5D40-4406-AAA6-5BAD19C2466D}" type="presParOf" srcId="{67258228-F45F-4147-86D1-53AB75BB73E8}" destId="{D9BE119B-DC06-4BE8-BE35-913F638508C9}" srcOrd="1" destOrd="0" presId="urn:microsoft.com/office/officeart/2005/8/layout/hierarchy3"/>
    <dgm:cxn modelId="{226EBA4D-96A2-412B-B7CC-9382CADEF88F}" type="presParOf" srcId="{D9BE119B-DC06-4BE8-BE35-913F638508C9}" destId="{1D5571C5-1E28-4E21-9708-7BF0EFE33278}" srcOrd="0" destOrd="0" presId="urn:microsoft.com/office/officeart/2005/8/layout/hierarchy3"/>
    <dgm:cxn modelId="{22C38C59-9631-4211-BD89-10B72CE0AB59}" type="presParOf" srcId="{1D5571C5-1E28-4E21-9708-7BF0EFE33278}" destId="{80141507-F54C-45F8-AFEC-3ECDCC92D3F3}" srcOrd="0" destOrd="0" presId="urn:microsoft.com/office/officeart/2005/8/layout/hierarchy3"/>
    <dgm:cxn modelId="{5FE6EED1-3DE8-4768-87C6-586F5015B391}" type="presParOf" srcId="{1D5571C5-1E28-4E21-9708-7BF0EFE33278}" destId="{4612F378-7394-4B67-9861-98F3E18101BD}" srcOrd="1" destOrd="0" presId="urn:microsoft.com/office/officeart/2005/8/layout/hierarchy3"/>
    <dgm:cxn modelId="{5C637D8A-DB88-464A-9981-12821666002E}" type="presParOf" srcId="{D9BE119B-DC06-4BE8-BE35-913F638508C9}" destId="{4963A38B-5883-4F7D-84D0-401D1F0BF5BA}" srcOrd="1" destOrd="0" presId="urn:microsoft.com/office/officeart/2005/8/layout/hierarchy3"/>
    <dgm:cxn modelId="{DA57266B-2C7E-48FB-BBCB-FDA838DD547C}" type="presParOf" srcId="{4963A38B-5883-4F7D-84D0-401D1F0BF5BA}" destId="{4729DAC9-9A9A-4212-B0DB-5126F6153E6E}" srcOrd="0" destOrd="0" presId="urn:microsoft.com/office/officeart/2005/8/layout/hierarchy3"/>
    <dgm:cxn modelId="{2555F9CC-767E-4450-8D4A-E9C9E7A237C0}" type="presParOf" srcId="{4963A38B-5883-4F7D-84D0-401D1F0BF5BA}" destId="{94A89684-67C8-4BC6-94C6-8724D8886EC7}" srcOrd="1" destOrd="0" presId="urn:microsoft.com/office/officeart/2005/8/layout/hierarchy3"/>
    <dgm:cxn modelId="{5ED53256-3A9A-4720-82A6-11D694BD23C8}" type="presParOf" srcId="{4963A38B-5883-4F7D-84D0-401D1F0BF5BA}" destId="{57D0D94A-CD61-49A3-822B-7FE8AF4E0B58}" srcOrd="2" destOrd="0" presId="urn:microsoft.com/office/officeart/2005/8/layout/hierarchy3"/>
    <dgm:cxn modelId="{8E008CE8-4666-4400-B6E2-F28F3CCDB4B7}" type="presParOf" srcId="{4963A38B-5883-4F7D-84D0-401D1F0BF5BA}" destId="{44B068F8-D067-484D-B049-CCF51D5EC571}" srcOrd="3" destOrd="0" presId="urn:microsoft.com/office/officeart/2005/8/layout/hierarchy3"/>
    <dgm:cxn modelId="{F89600AB-456A-45C6-B229-A0F464537874}" type="presParOf" srcId="{4963A38B-5883-4F7D-84D0-401D1F0BF5BA}" destId="{7CB69CAF-7C7B-4770-B554-3911CF4F1593}" srcOrd="4" destOrd="0" presId="urn:microsoft.com/office/officeart/2005/8/layout/hierarchy3"/>
    <dgm:cxn modelId="{BB8A2A70-6613-4D01-B190-E5EFA994DEEF}" type="presParOf" srcId="{4963A38B-5883-4F7D-84D0-401D1F0BF5BA}" destId="{A564A31F-5C2E-4A33-947F-50C68CEAF4D3}" srcOrd="5" destOrd="0" presId="urn:microsoft.com/office/officeart/2005/8/layout/hierarchy3"/>
    <dgm:cxn modelId="{2A13708F-715F-4862-AF4B-330D08DA6960}" type="presParOf" srcId="{4963A38B-5883-4F7D-84D0-401D1F0BF5BA}" destId="{C6C9A3EC-A01B-4290-BF81-DB25C09B305B}" srcOrd="6" destOrd="0" presId="urn:microsoft.com/office/officeart/2005/8/layout/hierarchy3"/>
    <dgm:cxn modelId="{DA7B9B8B-7377-4238-8D8D-6E8CFACE4FC7}" type="presParOf" srcId="{4963A38B-5883-4F7D-84D0-401D1F0BF5BA}" destId="{5EF381F5-CBFF-4F55-9EAB-A7B642D0C05B}" srcOrd="7" destOrd="0" presId="urn:microsoft.com/office/officeart/2005/8/layout/hierarchy3"/>
    <dgm:cxn modelId="{F6FFE153-9ED3-469F-9ED7-DC46DE98B000}" type="presParOf" srcId="{4963A38B-5883-4F7D-84D0-401D1F0BF5BA}" destId="{C434FA4B-EA6B-4033-9557-5F431CDC5FA8}" srcOrd="8" destOrd="0" presId="urn:microsoft.com/office/officeart/2005/8/layout/hierarchy3"/>
    <dgm:cxn modelId="{EF2C71C5-D124-40B4-9FE9-75E8B2329741}" type="presParOf" srcId="{4963A38B-5883-4F7D-84D0-401D1F0BF5BA}" destId="{2D41FDC7-2770-484B-A464-7877CD5BF1CA}" srcOrd="9" destOrd="0" presId="urn:microsoft.com/office/officeart/2005/8/layout/hierarchy3"/>
    <dgm:cxn modelId="{772A5876-3E46-49D5-AC23-B864DC51266B}" type="presParOf" srcId="{4963A38B-5883-4F7D-84D0-401D1F0BF5BA}" destId="{EFAA710B-A63B-408A-87C2-0ED004EF374C}" srcOrd="10" destOrd="0" presId="urn:microsoft.com/office/officeart/2005/8/layout/hierarchy3"/>
    <dgm:cxn modelId="{A6C027A7-876A-421D-A2B6-E944BEDBEBA4}" type="presParOf" srcId="{4963A38B-5883-4F7D-84D0-401D1F0BF5BA}" destId="{5062F23A-2500-493F-A93E-7E4034DE7E14}" srcOrd="11" destOrd="0" presId="urn:microsoft.com/office/officeart/2005/8/layout/hierarchy3"/>
    <dgm:cxn modelId="{29D830CD-48D0-4D2E-AC5A-4220AF65769D}" type="presParOf" srcId="{67258228-F45F-4147-86D1-53AB75BB73E8}" destId="{5F02F9DA-720F-4617-8E95-D27E18DEBFC3}" srcOrd="2" destOrd="0" presId="urn:microsoft.com/office/officeart/2005/8/layout/hierarchy3"/>
    <dgm:cxn modelId="{88B99BA9-97A6-4054-B67F-C9D9E75F93AE}" type="presParOf" srcId="{5F02F9DA-720F-4617-8E95-D27E18DEBFC3}" destId="{A87DC482-5C73-479A-BC15-1973F2284216}" srcOrd="0" destOrd="0" presId="urn:microsoft.com/office/officeart/2005/8/layout/hierarchy3"/>
    <dgm:cxn modelId="{206368DC-D55A-47C0-819A-6E8633048060}" type="presParOf" srcId="{A87DC482-5C73-479A-BC15-1973F2284216}" destId="{0490A791-9A29-4EA3-B650-457A89D37B55}" srcOrd="0" destOrd="0" presId="urn:microsoft.com/office/officeart/2005/8/layout/hierarchy3"/>
    <dgm:cxn modelId="{3E15CAE2-AE47-493B-811D-1FC7064FF23D}" type="presParOf" srcId="{A87DC482-5C73-479A-BC15-1973F2284216}" destId="{3EC7FE18-72C7-4381-8066-F060EDBCD239}" srcOrd="1" destOrd="0" presId="urn:microsoft.com/office/officeart/2005/8/layout/hierarchy3"/>
    <dgm:cxn modelId="{5003F8AA-AB86-4FE0-851D-ED12F2C40FFE}" type="presParOf" srcId="{5F02F9DA-720F-4617-8E95-D27E18DEBFC3}" destId="{22AC2E90-96E3-4EB2-9F1E-AE1A1FF8E270}" srcOrd="1" destOrd="0" presId="urn:microsoft.com/office/officeart/2005/8/layout/hierarchy3"/>
    <dgm:cxn modelId="{04CC8ED3-FF70-40F7-BB7B-3189493FA833}" type="presParOf" srcId="{22AC2E90-96E3-4EB2-9F1E-AE1A1FF8E270}" destId="{E9346C89-3447-4446-B1F8-4B54F259B597}" srcOrd="0" destOrd="0" presId="urn:microsoft.com/office/officeart/2005/8/layout/hierarchy3"/>
    <dgm:cxn modelId="{37B681D5-94E9-4073-B0E3-8D78920ADE5A}" type="presParOf" srcId="{22AC2E90-96E3-4EB2-9F1E-AE1A1FF8E270}" destId="{0F6098A3-C18A-4A97-9D44-CFE10F694F17}" srcOrd="1" destOrd="0" presId="urn:microsoft.com/office/officeart/2005/8/layout/hierarchy3"/>
    <dgm:cxn modelId="{112057AD-740B-471C-9FAD-8CC747C0D71A}" type="presParOf" srcId="{22AC2E90-96E3-4EB2-9F1E-AE1A1FF8E270}" destId="{C4490684-4531-4B63-8E17-5F5C5D87072B}" srcOrd="2" destOrd="0" presId="urn:microsoft.com/office/officeart/2005/8/layout/hierarchy3"/>
    <dgm:cxn modelId="{3C12D4E5-6468-47FA-AD45-9D95E1E290A3}" type="presParOf" srcId="{22AC2E90-96E3-4EB2-9F1E-AE1A1FF8E270}" destId="{BD30DA5F-5273-468D-B106-8B5AF67DF354}" srcOrd="3" destOrd="0" presId="urn:microsoft.com/office/officeart/2005/8/layout/hierarchy3"/>
    <dgm:cxn modelId="{5F58A15D-53D1-46C7-9D7B-ABCEE49FA979}" type="presParOf" srcId="{67258228-F45F-4147-86D1-53AB75BB73E8}" destId="{0674B88D-10FA-4751-8E68-B8A0A8AB0BBA}" srcOrd="3" destOrd="0" presId="urn:microsoft.com/office/officeart/2005/8/layout/hierarchy3"/>
    <dgm:cxn modelId="{C1A8FE9B-529A-463D-85EB-DB1D3A537A36}" type="presParOf" srcId="{0674B88D-10FA-4751-8E68-B8A0A8AB0BBA}" destId="{9200455E-48AA-4C77-A553-574A4A894F9B}" srcOrd="0" destOrd="0" presId="urn:microsoft.com/office/officeart/2005/8/layout/hierarchy3"/>
    <dgm:cxn modelId="{0E1C99E2-33A5-418F-83AD-4B0C676AB87F}" type="presParOf" srcId="{9200455E-48AA-4C77-A553-574A4A894F9B}" destId="{3700C5A3-B3C4-4B4B-89ED-941300CB420C}" srcOrd="0" destOrd="0" presId="urn:microsoft.com/office/officeart/2005/8/layout/hierarchy3"/>
    <dgm:cxn modelId="{9CA373AB-56AB-476A-B7D8-195452A5CE61}" type="presParOf" srcId="{9200455E-48AA-4C77-A553-574A4A894F9B}" destId="{B22B4D31-DC8C-4A98-BC1C-7206CAAAEE33}" srcOrd="1" destOrd="0" presId="urn:microsoft.com/office/officeart/2005/8/layout/hierarchy3"/>
    <dgm:cxn modelId="{826F56C1-BDCC-4B30-ABFC-2C7648AC48A6}" type="presParOf" srcId="{0674B88D-10FA-4751-8E68-B8A0A8AB0BBA}" destId="{4BD305F3-F6F3-43C8-AA61-3007B2CA009B}" srcOrd="1" destOrd="0" presId="urn:microsoft.com/office/officeart/2005/8/layout/hierarchy3"/>
    <dgm:cxn modelId="{889D4CFE-8B6E-4767-946F-7986824608C7}" type="presParOf" srcId="{4BD305F3-F6F3-43C8-AA61-3007B2CA009B}" destId="{E05F5C7A-73B2-4539-AF2B-F725CDA49C84}" srcOrd="0" destOrd="0" presId="urn:microsoft.com/office/officeart/2005/8/layout/hierarchy3"/>
    <dgm:cxn modelId="{7DCC91B9-2AEE-4960-939D-5B91211EFF5E}" type="presParOf" srcId="{4BD305F3-F6F3-43C8-AA61-3007B2CA009B}" destId="{70F13BF8-4BC8-4C90-9589-8A8730203985}" srcOrd="1" destOrd="0" presId="urn:microsoft.com/office/officeart/2005/8/layout/hierarchy3"/>
    <dgm:cxn modelId="{821D2380-5491-4607-BC7A-5E7FA6F4194E}" type="presParOf" srcId="{4BD305F3-F6F3-43C8-AA61-3007B2CA009B}" destId="{6A69F5FF-6429-431C-8AAD-F4A0714F0F29}" srcOrd="2" destOrd="0" presId="urn:microsoft.com/office/officeart/2005/8/layout/hierarchy3"/>
    <dgm:cxn modelId="{6E2A9F2A-606B-4009-B1FD-94F446FA1641}" type="presParOf" srcId="{4BD305F3-F6F3-43C8-AA61-3007B2CA009B}" destId="{EFDA1720-D947-4EE4-9DAF-3359BAF75394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6375D8-C496-401C-B4D9-30FAF7E5EE2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33379C-B00E-4362-A629-9403990953B6}">
      <dgm:prSet phldrT="[Text]"/>
      <dgm:spPr/>
      <dgm:t>
        <a:bodyPr/>
        <a:lstStyle/>
        <a:p>
          <a:r>
            <a:rPr lang="en-US" dirty="0" smtClean="0"/>
            <a:t>Mission 6</a:t>
          </a:r>
          <a:endParaRPr lang="en-US" dirty="0"/>
        </a:p>
      </dgm:t>
    </dgm:pt>
    <dgm:pt modelId="{96E618D2-1603-4255-82C8-06E557F18F6F}" type="parTrans" cxnId="{89B664DC-DC26-455A-A8FA-CDF72A2D96DD}">
      <dgm:prSet/>
      <dgm:spPr/>
      <dgm:t>
        <a:bodyPr/>
        <a:lstStyle/>
        <a:p>
          <a:endParaRPr lang="en-US"/>
        </a:p>
      </dgm:t>
    </dgm:pt>
    <dgm:pt modelId="{9F16A731-8537-4E52-9B68-071364C51D39}" type="sibTrans" cxnId="{89B664DC-DC26-455A-A8FA-CDF72A2D96DD}">
      <dgm:prSet/>
      <dgm:spPr/>
      <dgm:t>
        <a:bodyPr/>
        <a:lstStyle/>
        <a:p>
          <a:endParaRPr lang="en-US"/>
        </a:p>
      </dgm:t>
    </dgm:pt>
    <dgm:pt modelId="{3BF619F9-5216-4160-9F04-611C69FD6C59}">
      <dgm:prSet phldrT="[Text]"/>
      <dgm:spPr/>
      <dgm:t>
        <a:bodyPr/>
        <a:lstStyle/>
        <a:p>
          <a:r>
            <a:rPr lang="en-US" dirty="0" smtClean="0"/>
            <a:t>Wall Rider</a:t>
          </a:r>
          <a:endParaRPr lang="en-US" dirty="0"/>
        </a:p>
      </dgm:t>
    </dgm:pt>
    <dgm:pt modelId="{C4377CD8-B9CD-42D1-9FB4-563CA14DF35E}" type="parTrans" cxnId="{6C128CC9-322C-4B52-AC66-CC74FB87FADD}">
      <dgm:prSet/>
      <dgm:spPr/>
      <dgm:t>
        <a:bodyPr/>
        <a:lstStyle/>
        <a:p>
          <a:endParaRPr lang="en-US"/>
        </a:p>
      </dgm:t>
    </dgm:pt>
    <dgm:pt modelId="{858C7585-138A-4C33-997F-C7B03E2126C6}" type="sibTrans" cxnId="{6C128CC9-322C-4B52-AC66-CC74FB87FADD}">
      <dgm:prSet/>
      <dgm:spPr/>
      <dgm:t>
        <a:bodyPr/>
        <a:lstStyle/>
        <a:p>
          <a:endParaRPr lang="en-US"/>
        </a:p>
      </dgm:t>
    </dgm:pt>
    <dgm:pt modelId="{00E09942-95BA-4DD5-A691-7E2E1000DD3D}">
      <dgm:prSet phldrT="[Text]"/>
      <dgm:spPr/>
      <dgm:t>
        <a:bodyPr/>
        <a:lstStyle/>
        <a:p>
          <a:r>
            <a:rPr lang="en-US" dirty="0" smtClean="0"/>
            <a:t>Tools</a:t>
          </a:r>
          <a:endParaRPr lang="en-US" dirty="0"/>
        </a:p>
      </dgm:t>
    </dgm:pt>
    <dgm:pt modelId="{C835A23D-C548-4B70-A117-19D601D6E00E}" type="parTrans" cxnId="{09FEAEEA-CC88-4D7A-9045-5FC71BA0A0BC}">
      <dgm:prSet/>
      <dgm:spPr/>
      <dgm:t>
        <a:bodyPr/>
        <a:lstStyle/>
        <a:p>
          <a:endParaRPr lang="en-US"/>
        </a:p>
      </dgm:t>
    </dgm:pt>
    <dgm:pt modelId="{AED630D8-B668-4CCF-94BE-BFCAC97CDC1A}" type="sibTrans" cxnId="{09FEAEEA-CC88-4D7A-9045-5FC71BA0A0BC}">
      <dgm:prSet/>
      <dgm:spPr/>
      <dgm:t>
        <a:bodyPr/>
        <a:lstStyle/>
        <a:p>
          <a:endParaRPr lang="en-US"/>
        </a:p>
      </dgm:t>
    </dgm:pt>
    <dgm:pt modelId="{6745B497-C655-4A5C-AD67-0EC2A18482A8}">
      <dgm:prSet phldrT="[Text]"/>
      <dgm:spPr/>
      <dgm:t>
        <a:bodyPr/>
        <a:lstStyle/>
        <a:p>
          <a:r>
            <a:rPr lang="en-US" dirty="0" smtClean="0"/>
            <a:t>Truck Ram</a:t>
          </a:r>
          <a:endParaRPr lang="en-US" dirty="0"/>
        </a:p>
      </dgm:t>
    </dgm:pt>
    <dgm:pt modelId="{182ACF9C-6DB7-4363-A5CD-160547700BC2}" type="parTrans" cxnId="{8746BF47-A274-44AB-A648-5875EA5DC2EC}">
      <dgm:prSet/>
      <dgm:spPr/>
      <dgm:t>
        <a:bodyPr/>
        <a:lstStyle/>
        <a:p>
          <a:endParaRPr lang="en-US"/>
        </a:p>
      </dgm:t>
    </dgm:pt>
    <dgm:pt modelId="{92F45F42-6693-46B0-A56E-BEF008A80876}" type="sibTrans" cxnId="{8746BF47-A274-44AB-A648-5875EA5DC2EC}">
      <dgm:prSet/>
      <dgm:spPr/>
      <dgm:t>
        <a:bodyPr/>
        <a:lstStyle/>
        <a:p>
          <a:endParaRPr lang="en-US"/>
        </a:p>
      </dgm:t>
    </dgm:pt>
    <dgm:pt modelId="{98FCF8D4-EFE8-4FBE-9914-6B48E87068F6}" type="pres">
      <dgm:prSet presAssocID="{1F6375D8-C496-401C-B4D9-30FAF7E5EE2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331CE75-A5C9-41FC-8997-C71656C4BC67}" type="pres">
      <dgm:prSet presAssocID="{BB33379C-B00E-4362-A629-9403990953B6}" presName="root" presStyleCnt="0"/>
      <dgm:spPr/>
    </dgm:pt>
    <dgm:pt modelId="{6EFB661A-5A2E-40D4-8B1E-04F3CB9EE739}" type="pres">
      <dgm:prSet presAssocID="{BB33379C-B00E-4362-A629-9403990953B6}" presName="rootComposite" presStyleCnt="0"/>
      <dgm:spPr/>
    </dgm:pt>
    <dgm:pt modelId="{E8E472B3-59A4-4E1D-9646-83BDE783A4E9}" type="pres">
      <dgm:prSet presAssocID="{BB33379C-B00E-4362-A629-9403990953B6}" presName="rootText" presStyleLbl="node1" presStyleIdx="0" presStyleCnt="2"/>
      <dgm:spPr/>
    </dgm:pt>
    <dgm:pt modelId="{C3B579AF-E6A7-4A1A-90A6-122DEB3E4B88}" type="pres">
      <dgm:prSet presAssocID="{BB33379C-B00E-4362-A629-9403990953B6}" presName="rootConnector" presStyleLbl="node1" presStyleIdx="0" presStyleCnt="2"/>
      <dgm:spPr/>
    </dgm:pt>
    <dgm:pt modelId="{265C4A28-C364-4E64-9546-853331AEA13F}" type="pres">
      <dgm:prSet presAssocID="{BB33379C-B00E-4362-A629-9403990953B6}" presName="childShape" presStyleCnt="0"/>
      <dgm:spPr/>
    </dgm:pt>
    <dgm:pt modelId="{08C55ED4-DBDF-4F69-B4A9-93FF8C422C5B}" type="pres">
      <dgm:prSet presAssocID="{C4377CD8-B9CD-42D1-9FB4-563CA14DF35E}" presName="Name13" presStyleLbl="parChTrans1D2" presStyleIdx="0" presStyleCnt="2"/>
      <dgm:spPr/>
    </dgm:pt>
    <dgm:pt modelId="{84AC68F4-8D6C-475A-931D-FFE551D24112}" type="pres">
      <dgm:prSet presAssocID="{3BF619F9-5216-4160-9F04-611C69FD6C59}" presName="childText" presStyleLbl="bgAcc1" presStyleIdx="0" presStyleCnt="2">
        <dgm:presLayoutVars>
          <dgm:bulletEnabled val="1"/>
        </dgm:presLayoutVars>
      </dgm:prSet>
      <dgm:spPr/>
    </dgm:pt>
    <dgm:pt modelId="{ADE65E32-270A-4E32-81DC-E82F337BF9BC}" type="pres">
      <dgm:prSet presAssocID="{182ACF9C-6DB7-4363-A5CD-160547700BC2}" presName="Name13" presStyleLbl="parChTrans1D2" presStyleIdx="1" presStyleCnt="2"/>
      <dgm:spPr/>
    </dgm:pt>
    <dgm:pt modelId="{4633CB6E-49EC-4334-AC87-27AD1F5CE44B}" type="pres">
      <dgm:prSet presAssocID="{6745B497-C655-4A5C-AD67-0EC2A18482A8}" presName="childText" presStyleLbl="bgAcc1" presStyleIdx="1" presStyleCnt="2">
        <dgm:presLayoutVars>
          <dgm:bulletEnabled val="1"/>
        </dgm:presLayoutVars>
      </dgm:prSet>
      <dgm:spPr/>
    </dgm:pt>
    <dgm:pt modelId="{FCD9865A-F841-48CF-B5B8-6EAE7CD8CF20}" type="pres">
      <dgm:prSet presAssocID="{00E09942-95BA-4DD5-A691-7E2E1000DD3D}" presName="root" presStyleCnt="0"/>
      <dgm:spPr/>
    </dgm:pt>
    <dgm:pt modelId="{B390E26D-8DCE-4F04-8BD7-C0B1AD507EDD}" type="pres">
      <dgm:prSet presAssocID="{00E09942-95BA-4DD5-A691-7E2E1000DD3D}" presName="rootComposite" presStyleCnt="0"/>
      <dgm:spPr/>
    </dgm:pt>
    <dgm:pt modelId="{047DA701-2170-4138-BF19-6947521D1705}" type="pres">
      <dgm:prSet presAssocID="{00E09942-95BA-4DD5-A691-7E2E1000DD3D}" presName="rootText" presStyleLbl="node1" presStyleIdx="1" presStyleCnt="2"/>
      <dgm:spPr/>
    </dgm:pt>
    <dgm:pt modelId="{3BB53CFE-C708-498C-B9EB-06E6BB758C04}" type="pres">
      <dgm:prSet presAssocID="{00E09942-95BA-4DD5-A691-7E2E1000DD3D}" presName="rootConnector" presStyleLbl="node1" presStyleIdx="1" presStyleCnt="2"/>
      <dgm:spPr/>
    </dgm:pt>
    <dgm:pt modelId="{88DF7088-48B0-4A47-896B-074D7A37D193}" type="pres">
      <dgm:prSet presAssocID="{00E09942-95BA-4DD5-A691-7E2E1000DD3D}" presName="childShape" presStyleCnt="0"/>
      <dgm:spPr/>
    </dgm:pt>
  </dgm:ptLst>
  <dgm:cxnLst>
    <dgm:cxn modelId="{C2A9E501-2613-4ACB-A01A-AD6941444E16}" type="presOf" srcId="{6745B497-C655-4A5C-AD67-0EC2A18482A8}" destId="{4633CB6E-49EC-4334-AC87-27AD1F5CE44B}" srcOrd="0" destOrd="0" presId="urn:microsoft.com/office/officeart/2005/8/layout/hierarchy3"/>
    <dgm:cxn modelId="{89B664DC-DC26-455A-A8FA-CDF72A2D96DD}" srcId="{1F6375D8-C496-401C-B4D9-30FAF7E5EE2B}" destId="{BB33379C-B00E-4362-A629-9403990953B6}" srcOrd="0" destOrd="0" parTransId="{96E618D2-1603-4255-82C8-06E557F18F6F}" sibTransId="{9F16A731-8537-4E52-9B68-071364C51D39}"/>
    <dgm:cxn modelId="{8ADBB883-D411-489B-9281-06D19D5D15E5}" type="presOf" srcId="{1F6375D8-C496-401C-B4D9-30FAF7E5EE2B}" destId="{98FCF8D4-EFE8-4FBE-9914-6B48E87068F6}" srcOrd="0" destOrd="0" presId="urn:microsoft.com/office/officeart/2005/8/layout/hierarchy3"/>
    <dgm:cxn modelId="{5C67508D-90F5-4EE9-9E66-4C66738A0BD6}" type="presOf" srcId="{182ACF9C-6DB7-4363-A5CD-160547700BC2}" destId="{ADE65E32-270A-4E32-81DC-E82F337BF9BC}" srcOrd="0" destOrd="0" presId="urn:microsoft.com/office/officeart/2005/8/layout/hierarchy3"/>
    <dgm:cxn modelId="{21D265CB-0E8C-4507-9ACF-DE5C16561AC3}" type="presOf" srcId="{BB33379C-B00E-4362-A629-9403990953B6}" destId="{E8E472B3-59A4-4E1D-9646-83BDE783A4E9}" srcOrd="0" destOrd="0" presId="urn:microsoft.com/office/officeart/2005/8/layout/hierarchy3"/>
    <dgm:cxn modelId="{09FEAEEA-CC88-4D7A-9045-5FC71BA0A0BC}" srcId="{1F6375D8-C496-401C-B4D9-30FAF7E5EE2B}" destId="{00E09942-95BA-4DD5-A691-7E2E1000DD3D}" srcOrd="1" destOrd="0" parTransId="{C835A23D-C548-4B70-A117-19D601D6E00E}" sibTransId="{AED630D8-B668-4CCF-94BE-BFCAC97CDC1A}"/>
    <dgm:cxn modelId="{2EFEA134-5477-493C-BE9B-27BF4DC5FA27}" type="presOf" srcId="{C4377CD8-B9CD-42D1-9FB4-563CA14DF35E}" destId="{08C55ED4-DBDF-4F69-B4A9-93FF8C422C5B}" srcOrd="0" destOrd="0" presId="urn:microsoft.com/office/officeart/2005/8/layout/hierarchy3"/>
    <dgm:cxn modelId="{9E90A16D-9998-417F-8256-2B677DAF4288}" type="presOf" srcId="{00E09942-95BA-4DD5-A691-7E2E1000DD3D}" destId="{3BB53CFE-C708-498C-B9EB-06E6BB758C04}" srcOrd="1" destOrd="0" presId="urn:microsoft.com/office/officeart/2005/8/layout/hierarchy3"/>
    <dgm:cxn modelId="{006C48E5-84A5-4A0A-A841-2945A785772D}" type="presOf" srcId="{BB33379C-B00E-4362-A629-9403990953B6}" destId="{C3B579AF-E6A7-4A1A-90A6-122DEB3E4B88}" srcOrd="1" destOrd="0" presId="urn:microsoft.com/office/officeart/2005/8/layout/hierarchy3"/>
    <dgm:cxn modelId="{6C128CC9-322C-4B52-AC66-CC74FB87FADD}" srcId="{BB33379C-B00E-4362-A629-9403990953B6}" destId="{3BF619F9-5216-4160-9F04-611C69FD6C59}" srcOrd="0" destOrd="0" parTransId="{C4377CD8-B9CD-42D1-9FB4-563CA14DF35E}" sibTransId="{858C7585-138A-4C33-997F-C7B03E2126C6}"/>
    <dgm:cxn modelId="{EE1B0454-05F1-4D28-AAAD-C89F1CACF6B4}" type="presOf" srcId="{3BF619F9-5216-4160-9F04-611C69FD6C59}" destId="{84AC68F4-8D6C-475A-931D-FFE551D24112}" srcOrd="0" destOrd="0" presId="urn:microsoft.com/office/officeart/2005/8/layout/hierarchy3"/>
    <dgm:cxn modelId="{0CF182A9-81EA-431F-84AC-5612BE8D3D9F}" type="presOf" srcId="{00E09942-95BA-4DD5-A691-7E2E1000DD3D}" destId="{047DA701-2170-4138-BF19-6947521D1705}" srcOrd="0" destOrd="0" presId="urn:microsoft.com/office/officeart/2005/8/layout/hierarchy3"/>
    <dgm:cxn modelId="{8746BF47-A274-44AB-A648-5875EA5DC2EC}" srcId="{BB33379C-B00E-4362-A629-9403990953B6}" destId="{6745B497-C655-4A5C-AD67-0EC2A18482A8}" srcOrd="1" destOrd="0" parTransId="{182ACF9C-6DB7-4363-A5CD-160547700BC2}" sibTransId="{92F45F42-6693-46B0-A56E-BEF008A80876}"/>
    <dgm:cxn modelId="{0C1016A2-ED4D-4533-B04A-05703C143BBB}" type="presParOf" srcId="{98FCF8D4-EFE8-4FBE-9914-6B48E87068F6}" destId="{D331CE75-A5C9-41FC-8997-C71656C4BC67}" srcOrd="0" destOrd="0" presId="urn:microsoft.com/office/officeart/2005/8/layout/hierarchy3"/>
    <dgm:cxn modelId="{9A2B5237-386E-4AA9-87C5-73D9B79D8A7C}" type="presParOf" srcId="{D331CE75-A5C9-41FC-8997-C71656C4BC67}" destId="{6EFB661A-5A2E-40D4-8B1E-04F3CB9EE739}" srcOrd="0" destOrd="0" presId="urn:microsoft.com/office/officeart/2005/8/layout/hierarchy3"/>
    <dgm:cxn modelId="{2519B61B-89C2-42D1-91C8-A7B21218CBD6}" type="presParOf" srcId="{6EFB661A-5A2E-40D4-8B1E-04F3CB9EE739}" destId="{E8E472B3-59A4-4E1D-9646-83BDE783A4E9}" srcOrd="0" destOrd="0" presId="urn:microsoft.com/office/officeart/2005/8/layout/hierarchy3"/>
    <dgm:cxn modelId="{4306E7F3-373D-48AD-92A1-E6E82F242C57}" type="presParOf" srcId="{6EFB661A-5A2E-40D4-8B1E-04F3CB9EE739}" destId="{C3B579AF-E6A7-4A1A-90A6-122DEB3E4B88}" srcOrd="1" destOrd="0" presId="urn:microsoft.com/office/officeart/2005/8/layout/hierarchy3"/>
    <dgm:cxn modelId="{728300D6-4678-49A3-8F29-C2D5D9C048FB}" type="presParOf" srcId="{D331CE75-A5C9-41FC-8997-C71656C4BC67}" destId="{265C4A28-C364-4E64-9546-853331AEA13F}" srcOrd="1" destOrd="0" presId="urn:microsoft.com/office/officeart/2005/8/layout/hierarchy3"/>
    <dgm:cxn modelId="{80DD72E6-494E-460A-B975-58E6F1B3AEF0}" type="presParOf" srcId="{265C4A28-C364-4E64-9546-853331AEA13F}" destId="{08C55ED4-DBDF-4F69-B4A9-93FF8C422C5B}" srcOrd="0" destOrd="0" presId="urn:microsoft.com/office/officeart/2005/8/layout/hierarchy3"/>
    <dgm:cxn modelId="{6BA073CB-1727-431F-9E6C-D9E153AA0C10}" type="presParOf" srcId="{265C4A28-C364-4E64-9546-853331AEA13F}" destId="{84AC68F4-8D6C-475A-931D-FFE551D24112}" srcOrd="1" destOrd="0" presId="urn:microsoft.com/office/officeart/2005/8/layout/hierarchy3"/>
    <dgm:cxn modelId="{40AED44D-4BB7-4448-A7F8-26167F6A1C79}" type="presParOf" srcId="{265C4A28-C364-4E64-9546-853331AEA13F}" destId="{ADE65E32-270A-4E32-81DC-E82F337BF9BC}" srcOrd="2" destOrd="0" presId="urn:microsoft.com/office/officeart/2005/8/layout/hierarchy3"/>
    <dgm:cxn modelId="{AE9CF78B-B817-4A90-B98A-0D7BAD387E98}" type="presParOf" srcId="{265C4A28-C364-4E64-9546-853331AEA13F}" destId="{4633CB6E-49EC-4334-AC87-27AD1F5CE44B}" srcOrd="3" destOrd="0" presId="urn:microsoft.com/office/officeart/2005/8/layout/hierarchy3"/>
    <dgm:cxn modelId="{2085A9B9-60C4-4F7F-91C6-424457B84D4D}" type="presParOf" srcId="{98FCF8D4-EFE8-4FBE-9914-6B48E87068F6}" destId="{FCD9865A-F841-48CF-B5B8-6EAE7CD8CF20}" srcOrd="1" destOrd="0" presId="urn:microsoft.com/office/officeart/2005/8/layout/hierarchy3"/>
    <dgm:cxn modelId="{9F1C9CE0-3343-4413-9FA5-FADA5792E696}" type="presParOf" srcId="{FCD9865A-F841-48CF-B5B8-6EAE7CD8CF20}" destId="{B390E26D-8DCE-4F04-8BD7-C0B1AD507EDD}" srcOrd="0" destOrd="0" presId="urn:microsoft.com/office/officeart/2005/8/layout/hierarchy3"/>
    <dgm:cxn modelId="{ADFAF086-8830-44A5-9025-29A43E41FEC6}" type="presParOf" srcId="{B390E26D-8DCE-4F04-8BD7-C0B1AD507EDD}" destId="{047DA701-2170-4138-BF19-6947521D1705}" srcOrd="0" destOrd="0" presId="urn:microsoft.com/office/officeart/2005/8/layout/hierarchy3"/>
    <dgm:cxn modelId="{A5B30793-B611-473B-9AA8-F4DCCB64A508}" type="presParOf" srcId="{B390E26D-8DCE-4F04-8BD7-C0B1AD507EDD}" destId="{3BB53CFE-C708-498C-B9EB-06E6BB758C04}" srcOrd="1" destOrd="0" presId="urn:microsoft.com/office/officeart/2005/8/layout/hierarchy3"/>
    <dgm:cxn modelId="{6BEACBA0-7E68-4CEB-8A9C-D478BE097339}" type="presParOf" srcId="{FCD9865A-F841-48CF-B5B8-6EAE7CD8CF20}" destId="{88DF7088-48B0-4A47-896B-074D7A37D19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4FA82-603E-4EDB-90A9-1DA699C2C901}">
      <dsp:nvSpPr>
        <dsp:cNvPr id="0" name=""/>
        <dsp:cNvSpPr/>
      </dsp:nvSpPr>
      <dsp:spPr>
        <a:xfrm>
          <a:off x="12573" y="2484770"/>
          <a:ext cx="0" cy="505828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475A52-D924-4818-BEE8-D250047D6B3F}">
      <dsp:nvSpPr>
        <dsp:cNvPr id="0" name=""/>
        <dsp:cNvSpPr/>
      </dsp:nvSpPr>
      <dsp:spPr>
        <a:xfrm>
          <a:off x="153081" y="2653379"/>
          <a:ext cx="2660375" cy="227622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BC393-AD16-4772-8402-4ABCB8683B4E}">
      <dsp:nvSpPr>
        <dsp:cNvPr id="0" name=""/>
        <dsp:cNvSpPr/>
      </dsp:nvSpPr>
      <dsp:spPr>
        <a:xfrm>
          <a:off x="153081" y="4929606"/>
          <a:ext cx="2660375" cy="261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Gearboxes allow attachments in many different places.</a:t>
          </a:r>
          <a:endParaRPr lang="en-US" sz="3100" kern="1200" dirty="0"/>
        </a:p>
      </dsp:txBody>
      <dsp:txXfrm>
        <a:off x="153081" y="4929606"/>
        <a:ext cx="2660375" cy="2613445"/>
      </dsp:txXfrm>
    </dsp:sp>
    <dsp:sp modelId="{770E20EC-6929-4A45-99D5-285545E37892}">
      <dsp:nvSpPr>
        <dsp:cNvPr id="0" name=""/>
        <dsp:cNvSpPr/>
      </dsp:nvSpPr>
      <dsp:spPr>
        <a:xfrm>
          <a:off x="12573" y="1922738"/>
          <a:ext cx="2810156" cy="562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The Gearboxes</a:t>
          </a:r>
          <a:endParaRPr lang="en-US" sz="1900" kern="1200" dirty="0"/>
        </a:p>
      </dsp:txBody>
      <dsp:txXfrm>
        <a:off x="12573" y="1922738"/>
        <a:ext cx="2810156" cy="562031"/>
      </dsp:txXfrm>
    </dsp:sp>
    <dsp:sp modelId="{4199BD41-BD06-415E-A188-B146B841BA1D}">
      <dsp:nvSpPr>
        <dsp:cNvPr id="0" name=""/>
        <dsp:cNvSpPr/>
      </dsp:nvSpPr>
      <dsp:spPr>
        <a:xfrm>
          <a:off x="3296919" y="2484770"/>
          <a:ext cx="0" cy="505828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8AB2C-A284-411B-B079-74838D5DE4BF}">
      <dsp:nvSpPr>
        <dsp:cNvPr id="0" name=""/>
        <dsp:cNvSpPr/>
      </dsp:nvSpPr>
      <dsp:spPr>
        <a:xfrm>
          <a:off x="3437427" y="2653379"/>
          <a:ext cx="2660375" cy="22762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ADBAA-87F9-4951-8C07-B10FE0AEC345}">
      <dsp:nvSpPr>
        <dsp:cNvPr id="0" name=""/>
        <dsp:cNvSpPr/>
      </dsp:nvSpPr>
      <dsp:spPr>
        <a:xfrm>
          <a:off x="3437427" y="4929606"/>
          <a:ext cx="2660375" cy="261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0" i="0" kern="1200" dirty="0" smtClean="0">
              <a:latin typeface="+mn-lt"/>
              <a:cs typeface="Arial" panose="020B0604020202020204" pitchFamily="34" charset="0"/>
            </a:rPr>
            <a:t>Upside-down so that the robot is flat</a:t>
          </a:r>
          <a:endParaRPr lang="en-US" sz="3100" b="0" i="0" kern="1200" dirty="0">
            <a:latin typeface="+mn-lt"/>
            <a:cs typeface="Arial" panose="020B0604020202020204" pitchFamily="34" charset="0"/>
          </a:endParaRPr>
        </a:p>
      </dsp:txBody>
      <dsp:txXfrm>
        <a:off x="3437427" y="4929606"/>
        <a:ext cx="2660375" cy="2613445"/>
      </dsp:txXfrm>
    </dsp:sp>
    <dsp:sp modelId="{57B1ECA4-0CF3-4952-BB41-993F31EFBF15}">
      <dsp:nvSpPr>
        <dsp:cNvPr id="0" name=""/>
        <dsp:cNvSpPr/>
      </dsp:nvSpPr>
      <dsp:spPr>
        <a:xfrm>
          <a:off x="3296919" y="1922738"/>
          <a:ext cx="2810156" cy="562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The Upside-down Motors</a:t>
          </a:r>
          <a:endParaRPr lang="en-US" sz="1900" kern="1200" dirty="0"/>
        </a:p>
      </dsp:txBody>
      <dsp:txXfrm>
        <a:off x="3296919" y="1922738"/>
        <a:ext cx="2810156" cy="562031"/>
      </dsp:txXfrm>
    </dsp:sp>
    <dsp:sp modelId="{6806A88B-ACCD-4689-BA2C-F1412EF73B42}">
      <dsp:nvSpPr>
        <dsp:cNvPr id="0" name=""/>
        <dsp:cNvSpPr/>
      </dsp:nvSpPr>
      <dsp:spPr>
        <a:xfrm>
          <a:off x="6581265" y="2484770"/>
          <a:ext cx="0" cy="505828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3BA09B-A748-477B-98A1-FEDE95925694}">
      <dsp:nvSpPr>
        <dsp:cNvPr id="0" name=""/>
        <dsp:cNvSpPr/>
      </dsp:nvSpPr>
      <dsp:spPr>
        <a:xfrm>
          <a:off x="6721773" y="2653379"/>
          <a:ext cx="2660375" cy="2276226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10939-5D65-4F5C-894F-F86C706A7A1C}">
      <dsp:nvSpPr>
        <dsp:cNvPr id="0" name=""/>
        <dsp:cNvSpPr/>
      </dsp:nvSpPr>
      <dsp:spPr>
        <a:xfrm>
          <a:off x="6721773" y="4929606"/>
          <a:ext cx="2660375" cy="261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Describe this step in your experiment</a:t>
          </a:r>
          <a:endParaRPr lang="en-US" sz="3100" kern="1200" dirty="0"/>
        </a:p>
      </dsp:txBody>
      <dsp:txXfrm>
        <a:off x="6721773" y="4929606"/>
        <a:ext cx="2660375" cy="2613445"/>
      </dsp:txXfrm>
    </dsp:sp>
    <dsp:sp modelId="{16EEE8E2-3D18-44F6-B04A-3D59841E4FA8}">
      <dsp:nvSpPr>
        <dsp:cNvPr id="0" name=""/>
        <dsp:cNvSpPr/>
      </dsp:nvSpPr>
      <dsp:spPr>
        <a:xfrm>
          <a:off x="6581265" y="1922738"/>
          <a:ext cx="2810156" cy="562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Step 2</a:t>
          </a:r>
          <a:endParaRPr lang="en-US" sz="1900" kern="1200" dirty="0"/>
        </a:p>
      </dsp:txBody>
      <dsp:txXfrm>
        <a:off x="6581265" y="1922738"/>
        <a:ext cx="2810156" cy="562031"/>
      </dsp:txXfrm>
    </dsp:sp>
    <dsp:sp modelId="{7F77031C-84AF-49FA-B2E3-6B22E2F49F2B}">
      <dsp:nvSpPr>
        <dsp:cNvPr id="0" name=""/>
        <dsp:cNvSpPr/>
      </dsp:nvSpPr>
      <dsp:spPr>
        <a:xfrm>
          <a:off x="9865611" y="2484770"/>
          <a:ext cx="0" cy="505828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EA8A3-BC3B-493E-88CC-A57435CCDC96}">
      <dsp:nvSpPr>
        <dsp:cNvPr id="0" name=""/>
        <dsp:cNvSpPr/>
      </dsp:nvSpPr>
      <dsp:spPr>
        <a:xfrm>
          <a:off x="10006119" y="2653379"/>
          <a:ext cx="2660375" cy="227622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06ADE-C892-44D3-AB90-0EE941CCA21D}">
      <dsp:nvSpPr>
        <dsp:cNvPr id="0" name=""/>
        <dsp:cNvSpPr/>
      </dsp:nvSpPr>
      <dsp:spPr>
        <a:xfrm>
          <a:off x="10006119" y="4929606"/>
          <a:ext cx="2660375" cy="261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Describe this step in your experiment</a:t>
          </a:r>
          <a:endParaRPr lang="en-US" sz="3100" kern="1200" dirty="0"/>
        </a:p>
      </dsp:txBody>
      <dsp:txXfrm>
        <a:off x="10006119" y="4929606"/>
        <a:ext cx="2660375" cy="2613445"/>
      </dsp:txXfrm>
    </dsp:sp>
    <dsp:sp modelId="{B3686B38-0C87-411A-9F82-923E333643FB}">
      <dsp:nvSpPr>
        <dsp:cNvPr id="0" name=""/>
        <dsp:cNvSpPr/>
      </dsp:nvSpPr>
      <dsp:spPr>
        <a:xfrm>
          <a:off x="9865611" y="1922738"/>
          <a:ext cx="2810156" cy="562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Step 3</a:t>
          </a:r>
          <a:endParaRPr lang="en-US" sz="1900" kern="1200" dirty="0"/>
        </a:p>
      </dsp:txBody>
      <dsp:txXfrm>
        <a:off x="9865611" y="1922738"/>
        <a:ext cx="2810156" cy="562031"/>
      </dsp:txXfrm>
    </dsp:sp>
    <dsp:sp modelId="{87ACD694-36F9-4193-A8FE-573DA345BCA3}">
      <dsp:nvSpPr>
        <dsp:cNvPr id="0" name=""/>
        <dsp:cNvSpPr/>
      </dsp:nvSpPr>
      <dsp:spPr>
        <a:xfrm>
          <a:off x="13149957" y="2484770"/>
          <a:ext cx="0" cy="505828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F084B-0048-459A-9001-2451F5192F25}">
      <dsp:nvSpPr>
        <dsp:cNvPr id="0" name=""/>
        <dsp:cNvSpPr/>
      </dsp:nvSpPr>
      <dsp:spPr>
        <a:xfrm>
          <a:off x="13295892" y="2392387"/>
          <a:ext cx="2660375" cy="2276226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C86DE-9AB9-421D-8408-47DA191A0168}">
      <dsp:nvSpPr>
        <dsp:cNvPr id="0" name=""/>
        <dsp:cNvSpPr/>
      </dsp:nvSpPr>
      <dsp:spPr>
        <a:xfrm>
          <a:off x="13290465" y="4929606"/>
          <a:ext cx="2660375" cy="2613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40" tIns="78740" rIns="78740" bIns="78740" numCol="1" spcCol="1270" anchor="t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Describe this step in your experiment</a:t>
          </a:r>
          <a:endParaRPr lang="en-US" sz="3100" kern="1200" dirty="0"/>
        </a:p>
      </dsp:txBody>
      <dsp:txXfrm>
        <a:off x="13290465" y="4929606"/>
        <a:ext cx="2660375" cy="2613445"/>
      </dsp:txXfrm>
    </dsp:sp>
    <dsp:sp modelId="{4E89074A-DD45-4C30-BE68-0847302086FD}">
      <dsp:nvSpPr>
        <dsp:cNvPr id="0" name=""/>
        <dsp:cNvSpPr/>
      </dsp:nvSpPr>
      <dsp:spPr>
        <a:xfrm>
          <a:off x="13149957" y="1922738"/>
          <a:ext cx="2810156" cy="5620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Step 4</a:t>
          </a:r>
          <a:endParaRPr lang="en-US" sz="1900" kern="1200" dirty="0"/>
        </a:p>
      </dsp:txBody>
      <dsp:txXfrm>
        <a:off x="13149957" y="1922738"/>
        <a:ext cx="2810156" cy="5620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857C4-333A-447D-8D2C-2FFA0B0EB15A}">
      <dsp:nvSpPr>
        <dsp:cNvPr id="0" name=""/>
        <dsp:cNvSpPr/>
      </dsp:nvSpPr>
      <dsp:spPr>
        <a:xfrm>
          <a:off x="1891" y="8489922"/>
          <a:ext cx="2174072" cy="1087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Mission 1</a:t>
          </a:r>
          <a:endParaRPr lang="en-US" sz="3500" kern="1200" dirty="0"/>
        </a:p>
      </dsp:txBody>
      <dsp:txXfrm>
        <a:off x="33729" y="8521760"/>
        <a:ext cx="2110396" cy="1023360"/>
      </dsp:txXfrm>
    </dsp:sp>
    <dsp:sp modelId="{35E53A68-F3EE-45BF-87B9-5748E7D0FB4E}">
      <dsp:nvSpPr>
        <dsp:cNvPr id="0" name=""/>
        <dsp:cNvSpPr/>
      </dsp:nvSpPr>
      <dsp:spPr>
        <a:xfrm>
          <a:off x="219298" y="9576958"/>
          <a:ext cx="217407" cy="817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364"/>
              </a:lnTo>
              <a:lnTo>
                <a:pt x="217407" y="8173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0CD30-2C22-4E96-A3A9-D6A6A055B3A3}">
      <dsp:nvSpPr>
        <dsp:cNvPr id="0" name=""/>
        <dsp:cNvSpPr/>
      </dsp:nvSpPr>
      <dsp:spPr>
        <a:xfrm>
          <a:off x="436706" y="9850804"/>
          <a:ext cx="1739257" cy="1087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Building Collector</a:t>
          </a:r>
          <a:endParaRPr lang="en-US" sz="1800" kern="1200" dirty="0"/>
        </a:p>
      </dsp:txBody>
      <dsp:txXfrm>
        <a:off x="468544" y="9882642"/>
        <a:ext cx="1675581" cy="1023360"/>
      </dsp:txXfrm>
    </dsp:sp>
    <dsp:sp modelId="{8F7E9A1B-3110-4E10-B3F6-BA51C045F86C}">
      <dsp:nvSpPr>
        <dsp:cNvPr id="0" name=""/>
        <dsp:cNvSpPr/>
      </dsp:nvSpPr>
      <dsp:spPr>
        <a:xfrm>
          <a:off x="219298" y="9576958"/>
          <a:ext cx="217407" cy="21761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6159"/>
              </a:lnTo>
              <a:lnTo>
                <a:pt x="217407" y="21761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913779-451D-4C00-B6DD-0D98B09440E1}">
      <dsp:nvSpPr>
        <dsp:cNvPr id="0" name=""/>
        <dsp:cNvSpPr/>
      </dsp:nvSpPr>
      <dsp:spPr>
        <a:xfrm>
          <a:off x="436706" y="11209600"/>
          <a:ext cx="1739257" cy="1087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-the indentation is for the lever to go down</a:t>
          </a:r>
          <a:endParaRPr lang="en-US" sz="1800" kern="1200" dirty="0"/>
        </a:p>
      </dsp:txBody>
      <dsp:txXfrm>
        <a:off x="468544" y="11241438"/>
        <a:ext cx="1675581" cy="1023360"/>
      </dsp:txXfrm>
    </dsp:sp>
    <dsp:sp modelId="{80141507-F54C-45F8-AFEC-3ECDCC92D3F3}">
      <dsp:nvSpPr>
        <dsp:cNvPr id="0" name=""/>
        <dsp:cNvSpPr/>
      </dsp:nvSpPr>
      <dsp:spPr>
        <a:xfrm>
          <a:off x="2719482" y="8492009"/>
          <a:ext cx="2174072" cy="1087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Mission 2</a:t>
          </a:r>
          <a:endParaRPr lang="en-US" sz="3500" kern="1200" dirty="0"/>
        </a:p>
      </dsp:txBody>
      <dsp:txXfrm>
        <a:off x="2751320" y="8523847"/>
        <a:ext cx="2110396" cy="1023360"/>
      </dsp:txXfrm>
    </dsp:sp>
    <dsp:sp modelId="{4729DAC9-9A9A-4212-B0DB-5126F6153E6E}">
      <dsp:nvSpPr>
        <dsp:cNvPr id="0" name=""/>
        <dsp:cNvSpPr/>
      </dsp:nvSpPr>
      <dsp:spPr>
        <a:xfrm>
          <a:off x="2936889" y="9579045"/>
          <a:ext cx="217407" cy="815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5277"/>
              </a:lnTo>
              <a:lnTo>
                <a:pt x="217407" y="8152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89684-67C8-4BC6-94C6-8724D8886EC7}">
      <dsp:nvSpPr>
        <dsp:cNvPr id="0" name=""/>
        <dsp:cNvSpPr/>
      </dsp:nvSpPr>
      <dsp:spPr>
        <a:xfrm>
          <a:off x="3154296" y="9850804"/>
          <a:ext cx="1739257" cy="1087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AVD (Animals, Valuables, Demolish)</a:t>
          </a:r>
          <a:endParaRPr lang="en-US" sz="1800" kern="1200" dirty="0"/>
        </a:p>
      </dsp:txBody>
      <dsp:txXfrm>
        <a:off x="3186134" y="9882642"/>
        <a:ext cx="1675581" cy="1023360"/>
      </dsp:txXfrm>
    </dsp:sp>
    <dsp:sp modelId="{57D0D94A-CD61-49A3-822B-7FE8AF4E0B58}">
      <dsp:nvSpPr>
        <dsp:cNvPr id="0" name=""/>
        <dsp:cNvSpPr/>
      </dsp:nvSpPr>
      <dsp:spPr>
        <a:xfrm>
          <a:off x="2936889" y="9579045"/>
          <a:ext cx="217407" cy="217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4072"/>
              </a:lnTo>
              <a:lnTo>
                <a:pt x="217407" y="21740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068F8-D067-484D-B049-CCF51D5EC571}">
      <dsp:nvSpPr>
        <dsp:cNvPr id="0" name=""/>
        <dsp:cNvSpPr/>
      </dsp:nvSpPr>
      <dsp:spPr>
        <a:xfrm>
          <a:off x="3154296" y="11209600"/>
          <a:ext cx="1739257" cy="1087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-One-way door that lifts up to make the robot more compact</a:t>
          </a:r>
          <a:endParaRPr lang="en-US" sz="1800" kern="1200" dirty="0"/>
        </a:p>
      </dsp:txBody>
      <dsp:txXfrm>
        <a:off x="3186134" y="11241438"/>
        <a:ext cx="1675581" cy="1023360"/>
      </dsp:txXfrm>
    </dsp:sp>
    <dsp:sp modelId="{7CB69CAF-7C7B-4770-B554-3911CF4F1593}">
      <dsp:nvSpPr>
        <dsp:cNvPr id="0" name=""/>
        <dsp:cNvSpPr/>
      </dsp:nvSpPr>
      <dsp:spPr>
        <a:xfrm>
          <a:off x="2936889" y="9579045"/>
          <a:ext cx="217407" cy="3532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2867"/>
              </a:lnTo>
              <a:lnTo>
                <a:pt x="217407" y="35328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4A31F-5C2E-4A33-947F-50C68CEAF4D3}">
      <dsp:nvSpPr>
        <dsp:cNvPr id="0" name=""/>
        <dsp:cNvSpPr/>
      </dsp:nvSpPr>
      <dsp:spPr>
        <a:xfrm>
          <a:off x="3154296" y="12568395"/>
          <a:ext cx="1739257" cy="1087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Slide</a:t>
          </a:r>
          <a:endParaRPr lang="en-US" sz="1800" kern="1200" dirty="0"/>
        </a:p>
      </dsp:txBody>
      <dsp:txXfrm>
        <a:off x="3186134" y="12600233"/>
        <a:ext cx="1675581" cy="1023360"/>
      </dsp:txXfrm>
    </dsp:sp>
    <dsp:sp modelId="{C6C9A3EC-A01B-4290-BF81-DB25C09B305B}">
      <dsp:nvSpPr>
        <dsp:cNvPr id="0" name=""/>
        <dsp:cNvSpPr/>
      </dsp:nvSpPr>
      <dsp:spPr>
        <a:xfrm>
          <a:off x="2936889" y="9579045"/>
          <a:ext cx="217407" cy="4891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91662"/>
              </a:lnTo>
              <a:lnTo>
                <a:pt x="217407" y="4891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381F5-CBFF-4F55-9EAB-A7B642D0C05B}">
      <dsp:nvSpPr>
        <dsp:cNvPr id="0" name=""/>
        <dsp:cNvSpPr/>
      </dsp:nvSpPr>
      <dsp:spPr>
        <a:xfrm>
          <a:off x="3154296" y="13927190"/>
          <a:ext cx="1739257" cy="1087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Compost Collector</a:t>
          </a:r>
          <a:endParaRPr lang="en-US" sz="1800" kern="1200" dirty="0"/>
        </a:p>
      </dsp:txBody>
      <dsp:txXfrm>
        <a:off x="3186134" y="13959028"/>
        <a:ext cx="1675581" cy="1023360"/>
      </dsp:txXfrm>
    </dsp:sp>
    <dsp:sp modelId="{C434FA4B-EA6B-4033-9557-5F431CDC5FA8}">
      <dsp:nvSpPr>
        <dsp:cNvPr id="0" name=""/>
        <dsp:cNvSpPr/>
      </dsp:nvSpPr>
      <dsp:spPr>
        <a:xfrm>
          <a:off x="2936889" y="9579045"/>
          <a:ext cx="217407" cy="62504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250458"/>
              </a:lnTo>
              <a:lnTo>
                <a:pt x="217407" y="62504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1FDC7-2770-484B-A464-7877CD5BF1CA}">
      <dsp:nvSpPr>
        <dsp:cNvPr id="0" name=""/>
        <dsp:cNvSpPr/>
      </dsp:nvSpPr>
      <dsp:spPr>
        <a:xfrm>
          <a:off x="3154296" y="15285985"/>
          <a:ext cx="1739257" cy="1087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Turtle </a:t>
          </a:r>
          <a:r>
            <a:rPr lang="en-US" sz="1800" kern="1200" dirty="0" err="1" smtClean="0"/>
            <a:t>Baginator</a:t>
          </a:r>
          <a:endParaRPr lang="en-US" sz="1800" kern="1200" dirty="0"/>
        </a:p>
      </dsp:txBody>
      <dsp:txXfrm>
        <a:off x="3186134" y="15317823"/>
        <a:ext cx="1675581" cy="1023360"/>
      </dsp:txXfrm>
    </dsp:sp>
    <dsp:sp modelId="{EFAA710B-A63B-408A-87C2-0ED004EF374C}">
      <dsp:nvSpPr>
        <dsp:cNvPr id="0" name=""/>
        <dsp:cNvSpPr/>
      </dsp:nvSpPr>
      <dsp:spPr>
        <a:xfrm>
          <a:off x="2936889" y="9579045"/>
          <a:ext cx="217407" cy="7609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9253"/>
              </a:lnTo>
              <a:lnTo>
                <a:pt x="217407" y="76092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2F23A-2500-493F-A93E-7E4034DE7E14}">
      <dsp:nvSpPr>
        <dsp:cNvPr id="0" name=""/>
        <dsp:cNvSpPr/>
      </dsp:nvSpPr>
      <dsp:spPr>
        <a:xfrm>
          <a:off x="3154296" y="16644781"/>
          <a:ext cx="1739257" cy="1087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-it’s controlled by part of the Engine Installer</a:t>
          </a:r>
          <a:endParaRPr lang="en-US" sz="1800" kern="1200" dirty="0"/>
        </a:p>
      </dsp:txBody>
      <dsp:txXfrm>
        <a:off x="3186134" y="16676619"/>
        <a:ext cx="1675581" cy="1023360"/>
      </dsp:txXfrm>
    </dsp:sp>
    <dsp:sp modelId="{0490A791-9A29-4EA3-B650-457A89D37B55}">
      <dsp:nvSpPr>
        <dsp:cNvPr id="0" name=""/>
        <dsp:cNvSpPr/>
      </dsp:nvSpPr>
      <dsp:spPr>
        <a:xfrm>
          <a:off x="5437072" y="8492009"/>
          <a:ext cx="2174072" cy="1087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Missions 3 &amp; 4</a:t>
          </a:r>
          <a:endParaRPr lang="en-US" sz="3500" kern="1200" dirty="0"/>
        </a:p>
      </dsp:txBody>
      <dsp:txXfrm>
        <a:off x="5468910" y="8523847"/>
        <a:ext cx="2110396" cy="1023360"/>
      </dsp:txXfrm>
    </dsp:sp>
    <dsp:sp modelId="{E9346C89-3447-4446-B1F8-4B54F259B597}">
      <dsp:nvSpPr>
        <dsp:cNvPr id="0" name=""/>
        <dsp:cNvSpPr/>
      </dsp:nvSpPr>
      <dsp:spPr>
        <a:xfrm>
          <a:off x="5654479" y="9579045"/>
          <a:ext cx="217407" cy="815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5277"/>
              </a:lnTo>
              <a:lnTo>
                <a:pt x="217407" y="8152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6098A3-C18A-4A97-9D44-CFE10F694F17}">
      <dsp:nvSpPr>
        <dsp:cNvPr id="0" name=""/>
        <dsp:cNvSpPr/>
      </dsp:nvSpPr>
      <dsp:spPr>
        <a:xfrm>
          <a:off x="5871887" y="9850804"/>
          <a:ext cx="1739257" cy="1087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The Compost Retriever</a:t>
          </a:r>
          <a:endParaRPr lang="en-US" sz="1800" kern="1200" dirty="0"/>
        </a:p>
      </dsp:txBody>
      <dsp:txXfrm>
        <a:off x="5903725" y="9882642"/>
        <a:ext cx="1675581" cy="1023360"/>
      </dsp:txXfrm>
    </dsp:sp>
    <dsp:sp modelId="{C4490684-4531-4B63-8E17-5F5C5D87072B}">
      <dsp:nvSpPr>
        <dsp:cNvPr id="0" name=""/>
        <dsp:cNvSpPr/>
      </dsp:nvSpPr>
      <dsp:spPr>
        <a:xfrm>
          <a:off x="5654479" y="9579045"/>
          <a:ext cx="217407" cy="217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4072"/>
              </a:lnTo>
              <a:lnTo>
                <a:pt x="217407" y="21740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30DA5F-5273-468D-B106-8B5AF67DF354}">
      <dsp:nvSpPr>
        <dsp:cNvPr id="0" name=""/>
        <dsp:cNvSpPr/>
      </dsp:nvSpPr>
      <dsp:spPr>
        <a:xfrm>
          <a:off x="5871887" y="11209600"/>
          <a:ext cx="1739257" cy="1087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-indented so it could reach the compost</a:t>
          </a:r>
          <a:endParaRPr lang="en-US" sz="1800" kern="1200" dirty="0"/>
        </a:p>
      </dsp:txBody>
      <dsp:txXfrm>
        <a:off x="5903725" y="11241438"/>
        <a:ext cx="1675581" cy="1023360"/>
      </dsp:txXfrm>
    </dsp:sp>
    <dsp:sp modelId="{3700C5A3-B3C4-4B4B-89ED-941300CB420C}">
      <dsp:nvSpPr>
        <dsp:cNvPr id="0" name=""/>
        <dsp:cNvSpPr/>
      </dsp:nvSpPr>
      <dsp:spPr>
        <a:xfrm>
          <a:off x="8154663" y="8492009"/>
          <a:ext cx="2174072" cy="10870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44450" rIns="66675" bIns="444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Mission 5</a:t>
          </a:r>
          <a:endParaRPr lang="en-US" sz="3500" kern="1200" dirty="0"/>
        </a:p>
      </dsp:txBody>
      <dsp:txXfrm>
        <a:off x="8186501" y="8523847"/>
        <a:ext cx="2110396" cy="1023360"/>
      </dsp:txXfrm>
    </dsp:sp>
    <dsp:sp modelId="{E05F5C7A-73B2-4539-AF2B-F725CDA49C84}">
      <dsp:nvSpPr>
        <dsp:cNvPr id="0" name=""/>
        <dsp:cNvSpPr/>
      </dsp:nvSpPr>
      <dsp:spPr>
        <a:xfrm>
          <a:off x="8372070" y="9579045"/>
          <a:ext cx="217407" cy="8152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5277"/>
              </a:lnTo>
              <a:lnTo>
                <a:pt x="217407" y="81527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F13BF8-4BC8-4C90-9589-8A8730203985}">
      <dsp:nvSpPr>
        <dsp:cNvPr id="0" name=""/>
        <dsp:cNvSpPr/>
      </dsp:nvSpPr>
      <dsp:spPr>
        <a:xfrm>
          <a:off x="8589477" y="9850804"/>
          <a:ext cx="1739257" cy="1087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Factory Aligner</a:t>
          </a:r>
          <a:endParaRPr lang="en-US" sz="1800" kern="1200" dirty="0"/>
        </a:p>
      </dsp:txBody>
      <dsp:txXfrm>
        <a:off x="8621315" y="9882642"/>
        <a:ext cx="1675581" cy="1023360"/>
      </dsp:txXfrm>
    </dsp:sp>
    <dsp:sp modelId="{6A69F5FF-6429-431C-8AAD-F4A0714F0F29}">
      <dsp:nvSpPr>
        <dsp:cNvPr id="0" name=""/>
        <dsp:cNvSpPr/>
      </dsp:nvSpPr>
      <dsp:spPr>
        <a:xfrm>
          <a:off x="8372070" y="9579045"/>
          <a:ext cx="217407" cy="2174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4072"/>
              </a:lnTo>
              <a:lnTo>
                <a:pt x="217407" y="217407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DA1720-D947-4EE4-9DAF-3359BAF75394}">
      <dsp:nvSpPr>
        <dsp:cNvPr id="0" name=""/>
        <dsp:cNvSpPr/>
      </dsp:nvSpPr>
      <dsp:spPr>
        <a:xfrm>
          <a:off x="8589477" y="11209600"/>
          <a:ext cx="1739257" cy="10870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Toy Snatcher</a:t>
          </a:r>
          <a:endParaRPr lang="en-US" sz="1800" kern="1200" dirty="0"/>
        </a:p>
      </dsp:txBody>
      <dsp:txXfrm>
        <a:off x="8621315" y="11241438"/>
        <a:ext cx="1675581" cy="10233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472B3-59A4-4E1D-9646-83BDE783A4E9}">
      <dsp:nvSpPr>
        <dsp:cNvPr id="0" name=""/>
        <dsp:cNvSpPr/>
      </dsp:nvSpPr>
      <dsp:spPr>
        <a:xfrm>
          <a:off x="991790" y="2619"/>
          <a:ext cx="5187314" cy="2593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Mission 6</a:t>
          </a:r>
          <a:endParaRPr lang="en-US" sz="6500" kern="1200" dirty="0"/>
        </a:p>
      </dsp:txBody>
      <dsp:txXfrm>
        <a:off x="1067756" y="78585"/>
        <a:ext cx="5035382" cy="2441725"/>
      </dsp:txXfrm>
    </dsp:sp>
    <dsp:sp modelId="{08C55ED4-DBDF-4F69-B4A9-93FF8C422C5B}">
      <dsp:nvSpPr>
        <dsp:cNvPr id="0" name=""/>
        <dsp:cNvSpPr/>
      </dsp:nvSpPr>
      <dsp:spPr>
        <a:xfrm>
          <a:off x="1510522" y="2596276"/>
          <a:ext cx="518731" cy="1945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5243"/>
              </a:lnTo>
              <a:lnTo>
                <a:pt x="518731" y="19452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AC68F4-8D6C-475A-931D-FFE551D24112}">
      <dsp:nvSpPr>
        <dsp:cNvPr id="0" name=""/>
        <dsp:cNvSpPr/>
      </dsp:nvSpPr>
      <dsp:spPr>
        <a:xfrm>
          <a:off x="2029253" y="3244691"/>
          <a:ext cx="4149851" cy="2593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Wall Rider</a:t>
          </a:r>
          <a:endParaRPr lang="en-US" sz="6500" kern="1200" dirty="0"/>
        </a:p>
      </dsp:txBody>
      <dsp:txXfrm>
        <a:off x="2105219" y="3320657"/>
        <a:ext cx="3997919" cy="2441725"/>
      </dsp:txXfrm>
    </dsp:sp>
    <dsp:sp modelId="{ADE65E32-270A-4E32-81DC-E82F337BF9BC}">
      <dsp:nvSpPr>
        <dsp:cNvPr id="0" name=""/>
        <dsp:cNvSpPr/>
      </dsp:nvSpPr>
      <dsp:spPr>
        <a:xfrm>
          <a:off x="1510522" y="2596276"/>
          <a:ext cx="518731" cy="51873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87315"/>
              </a:lnTo>
              <a:lnTo>
                <a:pt x="518731" y="51873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3CB6E-49EC-4334-AC87-27AD1F5CE44B}">
      <dsp:nvSpPr>
        <dsp:cNvPr id="0" name=""/>
        <dsp:cNvSpPr/>
      </dsp:nvSpPr>
      <dsp:spPr>
        <a:xfrm>
          <a:off x="2029253" y="6486763"/>
          <a:ext cx="4149851" cy="2593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Truck Ram</a:t>
          </a:r>
          <a:endParaRPr lang="en-US" sz="6500" kern="1200" dirty="0"/>
        </a:p>
      </dsp:txBody>
      <dsp:txXfrm>
        <a:off x="2105219" y="6562729"/>
        <a:ext cx="3997919" cy="2441725"/>
      </dsp:txXfrm>
    </dsp:sp>
    <dsp:sp modelId="{047DA701-2170-4138-BF19-6947521D1705}">
      <dsp:nvSpPr>
        <dsp:cNvPr id="0" name=""/>
        <dsp:cNvSpPr/>
      </dsp:nvSpPr>
      <dsp:spPr>
        <a:xfrm>
          <a:off x="7475934" y="2619"/>
          <a:ext cx="5187314" cy="2593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 smtClean="0"/>
            <a:t>Tools</a:t>
          </a:r>
          <a:endParaRPr lang="en-US" sz="6500" kern="1200" dirty="0"/>
        </a:p>
      </dsp:txBody>
      <dsp:txXfrm>
        <a:off x="7551900" y="78585"/>
        <a:ext cx="5035382" cy="2441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make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11/20/2015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11/20/2015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Science Project 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smtClean="0"/>
              <a:t>Your name | Teacher’s name | School</a:t>
            </a:r>
            <a:endParaRPr lang="en-US" dirty="0"/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0" y="5405269"/>
            <a:ext cx="13944600" cy="1723910"/>
          </a:xfrm>
        </p:spPr>
        <p:txBody>
          <a:bodyPr/>
          <a:lstStyle/>
          <a:p>
            <a:r>
              <a:rPr lang="en-US" dirty="0" smtClean="0"/>
              <a:t>The Attachments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13944600" y="5405269"/>
            <a:ext cx="15972688" cy="1723910"/>
          </a:xfrm>
        </p:spPr>
        <p:txBody>
          <a:bodyPr/>
          <a:lstStyle/>
          <a:p>
            <a:r>
              <a:rPr lang="en-US" dirty="0" smtClean="0"/>
              <a:t>The Robot</a:t>
            </a:r>
            <a:endParaRPr lang="en-US" dirty="0"/>
          </a:p>
        </p:txBody>
      </p:sp>
      <p:graphicFrame>
        <p:nvGraphicFramePr>
          <p:cNvPr id="3" name="Content Placeholder 2" descr="Title Picture Lineup" title="SmartArt"/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2409909509"/>
              </p:ext>
            </p:extLst>
          </p:nvPr>
        </p:nvGraphicFramePr>
        <p:xfrm>
          <a:off x="13944600" y="6850020"/>
          <a:ext cx="15972688" cy="9465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4761029" y="17760562"/>
            <a:ext cx="14369141" cy="2427215"/>
          </a:xfrm>
        </p:spPr>
        <p:txBody>
          <a:bodyPr/>
          <a:lstStyle/>
          <a:p>
            <a:r>
              <a:rPr lang="en-US" dirty="0" smtClean="0"/>
              <a:t>The My Blocks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9900880" y="5405269"/>
            <a:ext cx="13990320" cy="1708763"/>
          </a:xfrm>
        </p:spPr>
        <p:txBody>
          <a:bodyPr/>
          <a:lstStyle/>
          <a:p>
            <a:r>
              <a:rPr lang="en-US" smtClean="0"/>
              <a:t>More Attachments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sz="quarter" idx="30"/>
          </p:nvPr>
        </p:nvSpPr>
        <p:spPr>
          <a:xfrm>
            <a:off x="15544798" y="21632528"/>
            <a:ext cx="13585371" cy="7105758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 smtClean="0"/>
              <a:t>_</a:t>
            </a:r>
            <a:r>
              <a:rPr lang="en-US" sz="4000" b="1" dirty="0" err="1" smtClean="0"/>
              <a:t>MoveForward</a:t>
            </a:r>
            <a:r>
              <a:rPr lang="en-US" sz="4000" b="1" dirty="0" smtClean="0"/>
              <a:t> &amp; _</a:t>
            </a:r>
            <a:r>
              <a:rPr lang="en-US" sz="4000" b="1" dirty="0" err="1" smtClean="0"/>
              <a:t>MoveBackward</a:t>
            </a:r>
            <a:r>
              <a:rPr lang="en-US" sz="4000" dirty="0" smtClean="0"/>
              <a:t>: Moves the robot forward or for a set amount of centimeters.</a:t>
            </a:r>
            <a:endParaRPr lang="en-US" sz="4000" b="1" dirty="0" smtClean="0"/>
          </a:p>
          <a:p>
            <a:r>
              <a:rPr lang="en-US" sz="4000" b="1" dirty="0" smtClean="0"/>
              <a:t>__</a:t>
            </a:r>
            <a:r>
              <a:rPr lang="en-US" sz="4000" b="1" dirty="0" err="1" smtClean="0"/>
              <a:t>SpinLeft</a:t>
            </a:r>
            <a:r>
              <a:rPr lang="en-US" sz="4000" b="1" dirty="0" smtClean="0"/>
              <a:t> &amp; _</a:t>
            </a:r>
            <a:r>
              <a:rPr lang="en-US" sz="4000" b="1" dirty="0" err="1" smtClean="0"/>
              <a:t>SpinRight</a:t>
            </a:r>
            <a:r>
              <a:rPr lang="en-US" sz="4000" dirty="0" smtClean="0"/>
              <a:t>: Makes the robot spin left or right to a set angle.</a:t>
            </a:r>
            <a:endParaRPr lang="en-US" sz="4000" b="1" dirty="0" smtClean="0"/>
          </a:p>
          <a:p>
            <a:r>
              <a:rPr lang="en-US" sz="4000" b="1" dirty="0" smtClean="0"/>
              <a:t>_</a:t>
            </a:r>
            <a:r>
              <a:rPr lang="en-US" sz="4000" b="1" dirty="0" err="1" smtClean="0"/>
              <a:t>SeekLineForward</a:t>
            </a:r>
            <a:r>
              <a:rPr lang="en-US" sz="4000" b="1" dirty="0" smtClean="0"/>
              <a:t> &amp; _</a:t>
            </a:r>
            <a:r>
              <a:rPr lang="en-US" sz="4000" b="1" dirty="0" err="1" smtClean="0"/>
              <a:t>SeekLineBackward</a:t>
            </a:r>
            <a:r>
              <a:rPr lang="en-US" sz="4000" b="1" dirty="0" smtClean="0"/>
              <a:t> </a:t>
            </a:r>
            <a:r>
              <a:rPr lang="en-US" sz="4000" dirty="0" smtClean="0"/>
              <a:t>: Makes the robot drive forward until it senses the line</a:t>
            </a:r>
            <a:endParaRPr lang="en-US" sz="4000" b="1" dirty="0" smtClean="0"/>
          </a:p>
          <a:p>
            <a:r>
              <a:rPr lang="en-US" sz="4000" b="1" dirty="0" smtClean="0"/>
              <a:t>_</a:t>
            </a:r>
            <a:r>
              <a:rPr lang="en-US" sz="4000" b="1" dirty="0" err="1" smtClean="0"/>
              <a:t>SquareLineForward</a:t>
            </a:r>
            <a:r>
              <a:rPr lang="en-US" sz="4000" b="1" dirty="0" smtClean="0"/>
              <a:t> &amp; </a:t>
            </a:r>
            <a:r>
              <a:rPr lang="en-US" sz="4000" b="1" dirty="0"/>
              <a:t>_</a:t>
            </a:r>
            <a:r>
              <a:rPr lang="en-US" sz="4000" b="1" dirty="0" err="1"/>
              <a:t>SquareLineBackward</a:t>
            </a:r>
            <a:r>
              <a:rPr lang="en-US" sz="4000" b="1" dirty="0"/>
              <a:t> </a:t>
            </a:r>
            <a:r>
              <a:rPr lang="en-US" sz="4000" dirty="0" smtClean="0"/>
              <a:t>: Makes the robot go forwards or backwards seeking the line and square with the </a:t>
            </a:r>
            <a:r>
              <a:rPr lang="en-US" sz="4000" dirty="0" smtClean="0"/>
              <a:t>line</a:t>
            </a:r>
          </a:p>
          <a:p>
            <a:r>
              <a:rPr lang="en-US" sz="4000" b="1" dirty="0" smtClean="0"/>
              <a:t>_</a:t>
            </a:r>
            <a:r>
              <a:rPr lang="en-US" sz="4000" b="1" dirty="0" err="1" smtClean="0"/>
              <a:t>FollowLineTime</a:t>
            </a:r>
            <a:r>
              <a:rPr lang="en-US" sz="4000" b="1" dirty="0" smtClean="0"/>
              <a:t>: </a:t>
            </a:r>
            <a:r>
              <a:rPr lang="en-US" sz="4000" dirty="0" smtClean="0"/>
              <a:t>Follows the line based for an amount of time</a:t>
            </a:r>
          </a:p>
          <a:p>
            <a:r>
              <a:rPr lang="en-US" sz="4000" b="1" dirty="0" smtClean="0"/>
              <a:t>_</a:t>
            </a:r>
            <a:r>
              <a:rPr lang="en-US" sz="4000" b="1" dirty="0" err="1" smtClean="0"/>
              <a:t>FollowLineDensity</a:t>
            </a:r>
            <a:r>
              <a:rPr lang="en-US" sz="4000" b="1" dirty="0" smtClean="0"/>
              <a:t>: </a:t>
            </a:r>
            <a:r>
              <a:rPr lang="en-US" sz="4000" dirty="0" smtClean="0"/>
              <a:t>Follows the line based on density</a:t>
            </a:r>
            <a:endParaRPr lang="en-US" sz="4000" b="1" dirty="0" smtClean="0"/>
          </a:p>
          <a:p>
            <a:endParaRPr lang="en-US" sz="4000" b="1" dirty="0" smtClean="0"/>
          </a:p>
          <a:p>
            <a:pPr marL="0" indent="0">
              <a:buNone/>
            </a:pPr>
            <a:endParaRPr lang="en-US" sz="4000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32"/>
            <p:extLst>
              <p:ext uri="{D42A27DB-BD31-4B8C-83A1-F6EECF244321}">
                <p14:modId xmlns:p14="http://schemas.microsoft.com/office/powerpoint/2010/main" val="2609553652"/>
              </p:ext>
            </p:extLst>
          </p:nvPr>
        </p:nvGraphicFramePr>
        <p:xfrm>
          <a:off x="-150307" y="5405268"/>
          <a:ext cx="10330627" cy="26223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649870739"/>
              </p:ext>
            </p:extLst>
          </p:nvPr>
        </p:nvGraphicFramePr>
        <p:xfrm>
          <a:off x="31332652" y="7779065"/>
          <a:ext cx="13655040" cy="9083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240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Science Poster</vt:lpstr>
      <vt:lpstr>Science Project Title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2015-11-18T00:06:51Z</dcterms:created>
  <dcterms:modified xsi:type="dcterms:W3CDTF">2015-11-21T00:13:52Z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