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 smtClean="0"/>
            <a:t>The Gearboxes</a:t>
          </a:r>
          <a:endParaRPr lang="en-US" dirty="0"/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3D1CC32B-A2B3-4980-BE9A-A6BF4C85B7A7}">
      <dgm:prSet/>
      <dgm:spPr/>
      <dgm:t>
        <a:bodyPr/>
        <a:lstStyle/>
        <a:p>
          <a:r>
            <a:rPr lang="en-US" dirty="0" smtClean="0"/>
            <a:t>Gearboxes allow attachments in many different places.</a:t>
          </a:r>
          <a:endParaRPr lang="en-US" dirty="0"/>
        </a:p>
      </dgm:t>
    </dgm:pt>
    <dgm:pt modelId="{5955FB7F-A541-4199-B6AF-E3696E6D94BD}" type="parTrans" cxnId="{FF498922-0AE4-4262-A72D-4727AC155B1C}">
      <dgm:prSet/>
      <dgm:spPr/>
      <dgm:t>
        <a:bodyPr/>
        <a:lstStyle/>
        <a:p>
          <a:endParaRPr lang="en-US"/>
        </a:p>
      </dgm:t>
    </dgm:pt>
    <dgm:pt modelId="{CF183673-E5FA-4135-956A-AE4A81199C8F}" type="sibTrans" cxnId="{FF498922-0AE4-4262-A72D-4727AC155B1C}">
      <dgm:prSet/>
      <dgm:spPr/>
      <dgm:t>
        <a:bodyPr/>
        <a:lstStyle/>
        <a:p>
          <a:endParaRPr lang="en-US"/>
        </a:p>
      </dgm:t>
    </dgm:pt>
    <dgm:pt modelId="{8ACBB25F-B113-45CE-86ED-D23E6BDBDBF1}">
      <dgm:prSet/>
      <dgm:spPr/>
      <dgm:t>
        <a:bodyPr/>
        <a:lstStyle/>
        <a:p>
          <a:r>
            <a:rPr lang="en-US" dirty="0" smtClean="0"/>
            <a:t>The Upside-down Motors</a:t>
          </a:r>
          <a:endParaRPr lang="en-US" dirty="0"/>
        </a:p>
      </dgm:t>
    </dgm:pt>
    <dgm:pt modelId="{800DBDDC-61AD-462B-B70B-86FBB393E982}" type="parTrans" cxnId="{EC6366B9-5AAA-471E-8245-5541ED957DEA}">
      <dgm:prSet/>
      <dgm:spPr/>
      <dgm:t>
        <a:bodyPr/>
        <a:lstStyle/>
        <a:p>
          <a:endParaRPr lang="en-US"/>
        </a:p>
      </dgm:t>
    </dgm:pt>
    <dgm:pt modelId="{18BCB42F-22E5-4080-8ECF-607BB9199FB9}" type="sibTrans" cxnId="{EC6366B9-5AAA-471E-8245-5541ED957DEA}">
      <dgm:prSet/>
      <dgm:spPr/>
      <dgm:t>
        <a:bodyPr/>
        <a:lstStyle/>
        <a:p>
          <a:endParaRPr lang="en-US"/>
        </a:p>
      </dgm:t>
    </dgm:pt>
    <dgm:pt modelId="{ED83CC54-DDE8-4D89-B7E3-D5B2DD65DD2F}">
      <dgm:prSet/>
      <dgm:spPr/>
      <dgm:t>
        <a:bodyPr/>
        <a:lstStyle/>
        <a:p>
          <a:r>
            <a:rPr lang="en-US" b="0" i="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b="0" i="0" dirty="0">
            <a:latin typeface="+mn-lt"/>
            <a:cs typeface="Arial" panose="020B0604020202020204" pitchFamily="34" charset="0"/>
          </a:endParaRPr>
        </a:p>
      </dgm:t>
    </dgm:pt>
    <dgm:pt modelId="{CFE755FE-880F-425A-9D13-8C8BD6D70AE0}" type="parTrans" cxnId="{F22C22FE-2852-4269-9396-3FA46D18C9E6}">
      <dgm:prSet/>
      <dgm:spPr/>
      <dgm:t>
        <a:bodyPr/>
        <a:lstStyle/>
        <a:p>
          <a:endParaRPr lang="en-US"/>
        </a:p>
      </dgm:t>
    </dgm:pt>
    <dgm:pt modelId="{56DAF041-B1DA-4B4D-94ED-1E53AA243926}" type="sibTrans" cxnId="{F22C22FE-2852-4269-9396-3FA46D18C9E6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C8EDC2C-400F-4A87-B348-71B90CDC58F1}" type="pres">
      <dgm:prSet presAssocID="{A518A75D-9854-4CDE-9FB7-B1EBB324AAED}" presName="composite" presStyleCnt="0"/>
      <dgm:spPr/>
      <dgm:t>
        <a:bodyPr/>
        <a:lstStyle/>
        <a:p>
          <a:endParaRPr lang="en-US"/>
        </a:p>
      </dgm:t>
    </dgm:pt>
    <dgm:pt modelId="{53B4FA82-603E-4EDB-90A9-1DA699C2C901}" type="pres">
      <dgm:prSet presAssocID="{A518A75D-9854-4CDE-9FB7-B1EBB324AAED}" presName="Accent" presStyleLbl="alignAcc1" presStyleIdx="0" presStyleCnt="5"/>
      <dgm:spPr/>
      <dgm:t>
        <a:bodyPr/>
        <a:lstStyle/>
        <a:p>
          <a:endParaRPr lang="en-US"/>
        </a:p>
      </dgm:t>
    </dgm:pt>
    <dgm:pt modelId="{48475A52-D924-4818-BEE8-D250047D6B3F}" type="pres">
      <dgm:prSet presAssocID="{A518A75D-9854-4CDE-9FB7-B1EBB324AAED}" presName="Image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20EC-6929-4A45-99D5-285545E37892}" type="pres">
      <dgm:prSet presAssocID="{A518A75D-9854-4CDE-9FB7-B1EBB324AAED}" presName="Paren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5107B-3E02-430C-9039-D2AE418B235A}" type="pres">
      <dgm:prSet presAssocID="{FF440F30-5F7D-44F0-8264-C65521A11F0C}" presName="sibTrans" presStyleCnt="0"/>
      <dgm:spPr/>
      <dgm:t>
        <a:bodyPr/>
        <a:lstStyle/>
        <a:p>
          <a:endParaRPr lang="en-US"/>
        </a:p>
      </dgm:t>
    </dgm:pt>
    <dgm:pt modelId="{17D8D191-9A36-4090-BE62-7D18D277262D}" type="pres">
      <dgm:prSet presAssocID="{8ACBB25F-B113-45CE-86ED-D23E6BDBDBF1}" presName="composite" presStyleCnt="0"/>
      <dgm:spPr/>
    </dgm:pt>
    <dgm:pt modelId="{4199BD41-BD06-415E-A188-B146B841BA1D}" type="pres">
      <dgm:prSet presAssocID="{8ACBB25F-B113-45CE-86ED-D23E6BDBDBF1}" presName="Accent" presStyleLbl="alignAcc1" presStyleIdx="1" presStyleCnt="5"/>
      <dgm:spPr/>
    </dgm:pt>
    <dgm:pt modelId="{AE18AB2C-A284-411B-B079-74838D5DE4BF}" type="pres">
      <dgm:prSet presAssocID="{8ACBB25F-B113-45CE-86ED-D23E6BDBDBF1}" presName="Image" presStyleLbl="node1" presStyleIdx="1" presStyleCnt="5"/>
      <dgm:spPr/>
    </dgm:pt>
    <dgm:pt modelId="{672ADBAA-87F9-4951-8C07-B10FE0AEC345}" type="pres">
      <dgm:prSet presAssocID="{8ACBB25F-B113-45CE-86ED-D23E6BDBDBF1}" presName="Child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ECA4-0CF3-4952-BB41-993F31EFBF15}" type="pres">
      <dgm:prSet presAssocID="{8ACBB25F-B113-45CE-86ED-D23E6BDBDBF1}" presName="Paren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AD34-BC39-40AD-BA28-92C864D5C1E0}" type="pres">
      <dgm:prSet presAssocID="{18BCB42F-22E5-4080-8ECF-607BB9199FB9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  <dgm:t>
        <a:bodyPr/>
        <a:lstStyle/>
        <a:p>
          <a:endParaRPr lang="en-US"/>
        </a:p>
      </dgm:t>
    </dgm:pt>
    <dgm:pt modelId="{6806A88B-ACCD-4689-BA2C-F1412EF73B42}" type="pres">
      <dgm:prSet presAssocID="{25AF84C7-6ED7-450C-83EA-4337CE735A70}" presName="Accent" presStyleLbl="alignAcc1" presStyleIdx="2" presStyleCnt="5"/>
      <dgm:spPr/>
      <dgm:t>
        <a:bodyPr/>
        <a:lstStyle/>
        <a:p>
          <a:endParaRPr lang="en-US"/>
        </a:p>
      </dgm:t>
    </dgm:pt>
    <dgm:pt modelId="{6D3BA09B-A748-477B-98A1-FEDE95925694}" type="pres">
      <dgm:prSet presAssocID="{25AF84C7-6ED7-450C-83EA-4337CE735A70}" presName="Image" presStyleLbl="node1" presStyleIdx="2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8E2-3D18-44F6-B04A-3D59841E4FA8}" type="pres">
      <dgm:prSet presAssocID="{25AF84C7-6ED7-450C-83EA-4337CE735A70}" presName="Paren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0B48-2181-4811-AF91-223867D0738E}" type="pres">
      <dgm:prSet presAssocID="{2562C856-622C-43A4-99D0-A7FF0C835EBA}" presName="sibTrans" presStyleCnt="0"/>
      <dgm:spPr/>
      <dgm:t>
        <a:bodyPr/>
        <a:lstStyle/>
        <a:p>
          <a:endParaRPr lang="en-US"/>
        </a:p>
      </dgm:t>
    </dgm:pt>
    <dgm:pt modelId="{57293698-40AD-44C8-9B60-0D0C4FC11960}" type="pres">
      <dgm:prSet presAssocID="{0F8DBA57-A3BA-4BC9-A853-67B71E3B3531}" presName="composite" presStyleCnt="0"/>
      <dgm:spPr/>
      <dgm:t>
        <a:bodyPr/>
        <a:lstStyle/>
        <a:p>
          <a:endParaRPr lang="en-US"/>
        </a:p>
      </dgm:t>
    </dgm:pt>
    <dgm:pt modelId="{7F77031C-84AF-49FA-B2E3-6B22E2F49F2B}" type="pres">
      <dgm:prSet presAssocID="{0F8DBA57-A3BA-4BC9-A853-67B71E3B3531}" presName="Accent" presStyleLbl="alignAcc1" presStyleIdx="3" presStyleCnt="5"/>
      <dgm:spPr/>
      <dgm:t>
        <a:bodyPr/>
        <a:lstStyle/>
        <a:p>
          <a:endParaRPr lang="en-US"/>
        </a:p>
      </dgm:t>
    </dgm:pt>
    <dgm:pt modelId="{6FDEA8A3-BC3B-493E-88CC-A57435CCDC96}" type="pres">
      <dgm:prSet presAssocID="{0F8DBA57-A3BA-4BC9-A853-67B71E3B3531}" presName="Image" presStyleLbl="node1" presStyleIdx="3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6B38-0C87-411A-9F82-923E333643FB}" type="pres">
      <dgm:prSet presAssocID="{0F8DBA57-A3BA-4BC9-A853-67B71E3B3531}" presName="Paren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9584E-ED28-4A81-B130-0E9A2F565C94}" type="pres">
      <dgm:prSet presAssocID="{CD82CFE7-3793-47B0-8B52-9C19EDB40EDE}" presName="sibTrans" presStyleCnt="0"/>
      <dgm:spPr/>
      <dgm:t>
        <a:bodyPr/>
        <a:lstStyle/>
        <a:p>
          <a:endParaRPr lang="en-US"/>
        </a:p>
      </dgm:t>
    </dgm:pt>
    <dgm:pt modelId="{CCF11A6E-F586-4910-8C44-1AE6AD4ECC02}" type="pres">
      <dgm:prSet presAssocID="{677FC8B7-2875-43E9-9CDF-1CB72AAB0D0E}" presName="composite" presStyleCnt="0"/>
      <dgm:spPr/>
      <dgm:t>
        <a:bodyPr/>
        <a:lstStyle/>
        <a:p>
          <a:endParaRPr lang="en-US"/>
        </a:p>
      </dgm:t>
    </dgm:pt>
    <dgm:pt modelId="{87ACD694-36F9-4193-A8FE-573DA345BCA3}" type="pres">
      <dgm:prSet presAssocID="{677FC8B7-2875-43E9-9CDF-1CB72AAB0D0E}" presName="Accent" presStyleLbl="alignAcc1" presStyleIdx="4" presStyleCnt="5"/>
      <dgm:spPr/>
      <dgm:t>
        <a:bodyPr/>
        <a:lstStyle/>
        <a:p>
          <a:endParaRPr lang="en-US"/>
        </a:p>
      </dgm:t>
    </dgm:pt>
    <dgm:pt modelId="{D5EF084B-0048-459A-9001-2451F5192F25}" type="pres">
      <dgm:prSet presAssocID="{677FC8B7-2875-43E9-9CDF-1CB72AAB0D0E}" presName="Image" presStyleLbl="node1" presStyleIdx="4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074A-DD45-4C30-BE68-0847302086FD}" type="pres">
      <dgm:prSet presAssocID="{677FC8B7-2875-43E9-9CDF-1CB72AAB0D0E}" presName="Paren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5B6B6DF9-89FB-4C63-A85D-51E0BF13C1E9}" type="presOf" srcId="{8ACBB25F-B113-45CE-86ED-D23E6BDBDBF1}" destId="{57B1ECA4-0CF3-4952-BB41-993F31EFBF15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7DC5797-804D-44AB-A7F2-9EB61CACB1D5}" srcId="{25AFBC85-EE41-46FB-A7F4-99ED4084C835}" destId="{677FC8B7-2875-43E9-9CDF-1CB72AAB0D0E}" srcOrd="4" destOrd="0" parTransId="{135D044B-CF2D-4837-B65C-369AE7EBF5F6}" sibTransId="{76FCE978-AC8C-47A4-866D-929EE0B68914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2" destOrd="0" parTransId="{33168ED3-1516-4DE0-87C6-D0BBEBB68307}" sibTransId="{2562C856-622C-43A4-99D0-A7FF0C835EBA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EC6366B9-5AAA-471E-8245-5541ED957DEA}" srcId="{25AFBC85-EE41-46FB-A7F4-99ED4084C835}" destId="{8ACBB25F-B113-45CE-86ED-D23E6BDBDBF1}" srcOrd="1" destOrd="0" parTransId="{800DBDDC-61AD-462B-B70B-86FBB393E982}" sibTransId="{18BCB42F-22E5-4080-8ECF-607BB9199FB9}"/>
    <dgm:cxn modelId="{99F3195D-A58A-4C12-9ADB-33D5E64E7F37}" type="presOf" srcId="{3D1CC32B-A2B3-4980-BE9A-A6BF4C85B7A7}" destId="{5ABBC393-AD16-4772-8402-4ABCB8683B4E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F22C22FE-2852-4269-9396-3FA46D18C9E6}" srcId="{8ACBB25F-B113-45CE-86ED-D23E6BDBDBF1}" destId="{ED83CC54-DDE8-4D89-B7E3-D5B2DD65DD2F}" srcOrd="0" destOrd="0" parTransId="{CFE755FE-880F-425A-9D13-8C8BD6D70AE0}" sibTransId="{56DAF041-B1DA-4B4D-94ED-1E53AA243926}"/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FF498922-0AE4-4262-A72D-4727AC155B1C}" srcId="{A518A75D-9854-4CDE-9FB7-B1EBB324AAED}" destId="{3D1CC32B-A2B3-4980-BE9A-A6BF4C85B7A7}" srcOrd="0" destOrd="0" parTransId="{5955FB7F-A541-4199-B6AF-E3696E6D94BD}" sibTransId="{CF183673-E5FA-4135-956A-AE4A81199C8F}"/>
    <dgm:cxn modelId="{CDA95B03-6EC6-4D7A-96C5-7DABFA093314}" type="presOf" srcId="{ED83CC54-DDE8-4D89-B7E3-D5B2DD65DD2F}" destId="{672ADBAA-87F9-4951-8C07-B10FE0AEC345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3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CEAB4489-EFEC-4A72-8996-6C0E87979EE3}" type="presParOf" srcId="{8C6E4A05-D928-421F-BB35-AB0FFEB0B7C4}" destId="{17D8D191-9A36-4090-BE62-7D18D277262D}" srcOrd="2" destOrd="0" presId="urn:microsoft.com/office/officeart/2008/layout/TitlePictureLineup"/>
    <dgm:cxn modelId="{D9AA67C7-4B54-4B25-98CA-9225C31E0284}" type="presParOf" srcId="{17D8D191-9A36-4090-BE62-7D18D277262D}" destId="{4199BD41-BD06-415E-A188-B146B841BA1D}" srcOrd="0" destOrd="0" presId="urn:microsoft.com/office/officeart/2008/layout/TitlePictureLineup"/>
    <dgm:cxn modelId="{8B056DDE-93BC-463C-B12E-D032DCEE1EA6}" type="presParOf" srcId="{17D8D191-9A36-4090-BE62-7D18D277262D}" destId="{AE18AB2C-A284-411B-B079-74838D5DE4BF}" srcOrd="1" destOrd="0" presId="urn:microsoft.com/office/officeart/2008/layout/TitlePictureLineup"/>
    <dgm:cxn modelId="{C300B22B-456E-49FF-95BA-8BAC1D475B3C}" type="presParOf" srcId="{17D8D191-9A36-4090-BE62-7D18D277262D}" destId="{672ADBAA-87F9-4951-8C07-B10FE0AEC345}" srcOrd="2" destOrd="0" presId="urn:microsoft.com/office/officeart/2008/layout/TitlePictureLineup"/>
    <dgm:cxn modelId="{B7068AD8-E3C6-4443-93FD-E9588A542230}" type="presParOf" srcId="{17D8D191-9A36-4090-BE62-7D18D277262D}" destId="{57B1ECA4-0CF3-4952-BB41-993F31EFBF15}" srcOrd="3" destOrd="0" presId="urn:microsoft.com/office/officeart/2008/layout/TitlePictureLineup"/>
    <dgm:cxn modelId="{2805A120-FFC0-4803-8DDF-E46FD291B914}" type="presParOf" srcId="{8C6E4A05-D928-421F-BB35-AB0FFEB0B7C4}" destId="{7A21AD34-BC39-40AD-BA28-92C864D5C1E0}" srcOrd="3" destOrd="0" presId="urn:microsoft.com/office/officeart/2008/layout/TitlePictureLineup"/>
    <dgm:cxn modelId="{548A32D1-9AF9-45CD-8C7D-024637A7AB9D}" type="presParOf" srcId="{8C6E4A05-D928-421F-BB35-AB0FFEB0B7C4}" destId="{4F88CED5-DAB2-486C-AD16-C2CB6913B61B}" srcOrd="4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5" destOrd="0" presId="urn:microsoft.com/office/officeart/2008/layout/TitlePictureLineup"/>
    <dgm:cxn modelId="{34978403-7B65-46B8-9090-6D3EF6659C85}" type="presParOf" srcId="{8C6E4A05-D928-421F-BB35-AB0FFEB0B7C4}" destId="{57293698-40AD-44C8-9B60-0D0C4FC11960}" srcOrd="6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7" destOrd="0" presId="urn:microsoft.com/office/officeart/2008/layout/TitlePictureLineup"/>
    <dgm:cxn modelId="{52EDB241-342E-464E-8400-02E1B331CB85}" type="presParOf" srcId="{8C6E4A05-D928-421F-BB35-AB0FFEB0B7C4}" destId="{CCF11A6E-F586-4910-8C44-1AE6AD4ECC02}" srcOrd="8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942DA-35E1-4EFB-8758-256DB892D74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28612-7911-43FC-AF5B-AF7A639BF0DF}">
      <dgm:prSet phldrT="[Text]"/>
      <dgm:spPr/>
      <dgm:t>
        <a:bodyPr/>
        <a:lstStyle/>
        <a:p>
          <a:r>
            <a:rPr lang="en-US" dirty="0" smtClean="0"/>
            <a:t>The Compost Jig</a:t>
          </a:r>
          <a:endParaRPr lang="en-US" dirty="0"/>
        </a:p>
      </dgm:t>
    </dgm:pt>
    <dgm:pt modelId="{ACEB1635-DDEA-4E35-815A-2B48E264CD15}" type="parTrans" cxnId="{059A5CF2-7131-48EC-8D31-DD710467DE56}">
      <dgm:prSet/>
      <dgm:spPr/>
      <dgm:t>
        <a:bodyPr/>
        <a:lstStyle/>
        <a:p>
          <a:endParaRPr lang="en-US"/>
        </a:p>
      </dgm:t>
    </dgm:pt>
    <dgm:pt modelId="{969CBD2C-45D0-4133-881B-1168522AAE17}" type="sibTrans" cxnId="{059A5CF2-7131-48EC-8D31-DD710467DE56}">
      <dgm:prSet/>
      <dgm:spPr/>
      <dgm:t>
        <a:bodyPr/>
        <a:lstStyle/>
        <a:p>
          <a:endParaRPr lang="en-US"/>
        </a:p>
      </dgm:t>
    </dgm:pt>
    <dgm:pt modelId="{A01ED63C-5516-4DA5-8CB3-D298CBC23C00}">
      <dgm:prSet phldrT="[Text]"/>
      <dgm:spPr/>
      <dgm:t>
        <a:bodyPr/>
        <a:lstStyle/>
        <a:p>
          <a:r>
            <a:rPr lang="en-US" dirty="0" smtClean="0"/>
            <a:t>Angled to guide the robot to compost</a:t>
          </a:r>
          <a:endParaRPr lang="en-US" dirty="0"/>
        </a:p>
      </dgm:t>
    </dgm:pt>
    <dgm:pt modelId="{E5AA452E-C4EF-4114-A321-5038DF481CE2}" type="parTrans" cxnId="{922B2F52-7035-4115-8D29-32ADF1D9C307}">
      <dgm:prSet/>
      <dgm:spPr/>
      <dgm:t>
        <a:bodyPr/>
        <a:lstStyle/>
        <a:p>
          <a:endParaRPr lang="en-US"/>
        </a:p>
      </dgm:t>
    </dgm:pt>
    <dgm:pt modelId="{583BD873-5B2E-4CEF-A791-76BD3AE5E909}" type="sibTrans" cxnId="{922B2F52-7035-4115-8D29-32ADF1D9C307}">
      <dgm:prSet/>
      <dgm:spPr/>
      <dgm:t>
        <a:bodyPr/>
        <a:lstStyle/>
        <a:p>
          <a:endParaRPr lang="en-US"/>
        </a:p>
      </dgm:t>
    </dgm:pt>
    <dgm:pt modelId="{FBDCB85A-F3FF-4A51-8C9C-645300E38992}">
      <dgm:prSet phldrT="[Text]"/>
      <dgm:spPr/>
      <dgm:t>
        <a:bodyPr/>
        <a:lstStyle/>
        <a:p>
          <a:r>
            <a:rPr lang="en-US" dirty="0" smtClean="0"/>
            <a:t>The Demolishing Building Jig</a:t>
          </a:r>
          <a:endParaRPr lang="en-US" dirty="0"/>
        </a:p>
      </dgm:t>
    </dgm:pt>
    <dgm:pt modelId="{F761B559-DEF5-4FC6-B68B-55E5D0AFEE25}" type="parTrans" cxnId="{21F05263-2E54-4AB3-AAF1-BE9CA2F76D87}">
      <dgm:prSet/>
      <dgm:spPr/>
      <dgm:t>
        <a:bodyPr/>
        <a:lstStyle/>
        <a:p>
          <a:endParaRPr lang="en-US"/>
        </a:p>
      </dgm:t>
    </dgm:pt>
    <dgm:pt modelId="{00F3F36F-87A9-4A8D-BE1B-DD0CAD8344B9}" type="sibTrans" cxnId="{21F05263-2E54-4AB3-AAF1-BE9CA2F76D87}">
      <dgm:prSet/>
      <dgm:spPr/>
      <dgm:t>
        <a:bodyPr/>
        <a:lstStyle/>
        <a:p>
          <a:endParaRPr lang="en-US"/>
        </a:p>
      </dgm:t>
    </dgm:pt>
    <dgm:pt modelId="{449B1558-EBF4-4507-9FD3-DDD21A5AF146}">
      <dgm:prSet phldrT="[Text]"/>
      <dgm:spPr/>
      <dgm:t>
        <a:bodyPr/>
        <a:lstStyle/>
        <a:p>
          <a:r>
            <a:rPr lang="en-US" dirty="0" smtClean="0"/>
            <a:t>Curve to give the lever room to go down</a:t>
          </a:r>
          <a:endParaRPr lang="en-US" dirty="0"/>
        </a:p>
      </dgm:t>
    </dgm:pt>
    <dgm:pt modelId="{EEBD3527-2061-47E1-8252-DB5CEF76DE8E}" type="parTrans" cxnId="{9FECB2B0-5A2B-40D8-A748-834A9B810723}">
      <dgm:prSet/>
      <dgm:spPr/>
      <dgm:t>
        <a:bodyPr/>
        <a:lstStyle/>
        <a:p>
          <a:endParaRPr lang="en-US"/>
        </a:p>
      </dgm:t>
    </dgm:pt>
    <dgm:pt modelId="{F5A8DBAE-0E8F-415E-920D-E853EAF4F311}" type="sibTrans" cxnId="{9FECB2B0-5A2B-40D8-A748-834A9B810723}">
      <dgm:prSet/>
      <dgm:spPr/>
      <dgm:t>
        <a:bodyPr/>
        <a:lstStyle/>
        <a:p>
          <a:endParaRPr lang="en-US"/>
        </a:p>
      </dgm:t>
    </dgm:pt>
    <dgm:pt modelId="{96FF0C69-F9EB-47B0-8243-DEB1F91CCAEE}">
      <dgm:prSet phldrT="[Text]" phldr="1"/>
      <dgm:spPr/>
      <dgm:t>
        <a:bodyPr/>
        <a:lstStyle/>
        <a:p>
          <a:endParaRPr lang="en-US" dirty="0"/>
        </a:p>
      </dgm:t>
    </dgm:pt>
    <dgm:pt modelId="{AEDE8DB7-EA91-4C2A-83D0-13C77D119723}" type="parTrans" cxnId="{22AAFD67-5055-4E82-B357-FF6B3A328CBE}">
      <dgm:prSet/>
      <dgm:spPr/>
      <dgm:t>
        <a:bodyPr/>
        <a:lstStyle/>
        <a:p>
          <a:endParaRPr lang="en-US"/>
        </a:p>
      </dgm:t>
    </dgm:pt>
    <dgm:pt modelId="{7E61525C-0E80-4A0F-94C6-6E4FA5EC0778}" type="sibTrans" cxnId="{22AAFD67-5055-4E82-B357-FF6B3A328CBE}">
      <dgm:prSet/>
      <dgm:spPr/>
      <dgm:t>
        <a:bodyPr/>
        <a:lstStyle/>
        <a:p>
          <a:endParaRPr lang="en-US"/>
        </a:p>
      </dgm:t>
    </dgm:pt>
    <dgm:pt modelId="{9A325E66-602C-4020-91B4-A0AEBC0EF88D}">
      <dgm:prSet phldrT="[Text]"/>
      <dgm:spPr/>
      <dgm:t>
        <a:bodyPr/>
        <a:lstStyle/>
        <a:p>
          <a:r>
            <a:rPr lang="en-US" dirty="0" smtClean="0"/>
            <a:t>The One-Way Door</a:t>
          </a:r>
          <a:endParaRPr lang="en-US" dirty="0"/>
        </a:p>
      </dgm:t>
    </dgm:pt>
    <dgm:pt modelId="{DEEC218A-210D-4066-AC95-937A6A5DE0BC}" type="parTrans" cxnId="{552AE2C1-0A6F-411A-9402-C67383AA5BD6}">
      <dgm:prSet/>
      <dgm:spPr/>
      <dgm:t>
        <a:bodyPr/>
        <a:lstStyle/>
        <a:p>
          <a:endParaRPr lang="en-US"/>
        </a:p>
      </dgm:t>
    </dgm:pt>
    <dgm:pt modelId="{FFB7005D-681E-426D-9A54-0685F9FB4E41}" type="sibTrans" cxnId="{552AE2C1-0A6F-411A-9402-C67383AA5BD6}">
      <dgm:prSet/>
      <dgm:spPr/>
      <dgm:t>
        <a:bodyPr/>
        <a:lstStyle/>
        <a:p>
          <a:endParaRPr lang="en-US"/>
        </a:p>
      </dgm:t>
    </dgm:pt>
    <dgm:pt modelId="{1353B2FD-A331-4791-A12B-3A0853E6398C}">
      <dgm:prSet phldrT="[Text]"/>
      <dgm:spPr/>
      <dgm:t>
        <a:bodyPr/>
        <a:lstStyle/>
        <a:p>
          <a:r>
            <a:rPr lang="en-US" dirty="0" smtClean="0"/>
            <a:t>Used to collect the Valuables</a:t>
          </a:r>
          <a:endParaRPr lang="en-US" dirty="0"/>
        </a:p>
      </dgm:t>
    </dgm:pt>
    <dgm:pt modelId="{4895B86D-9DA1-4859-8D0F-AF7957C725D4}" type="parTrans" cxnId="{25896901-AEE2-4861-AA93-1234297C6206}">
      <dgm:prSet/>
      <dgm:spPr/>
      <dgm:t>
        <a:bodyPr/>
        <a:lstStyle/>
        <a:p>
          <a:endParaRPr lang="en-US"/>
        </a:p>
      </dgm:t>
    </dgm:pt>
    <dgm:pt modelId="{03F2DFFB-E3F1-4C66-AF9D-F401CBC9202D}" type="sibTrans" cxnId="{25896901-AEE2-4861-AA93-1234297C6206}">
      <dgm:prSet/>
      <dgm:spPr/>
      <dgm:t>
        <a:bodyPr/>
        <a:lstStyle/>
        <a:p>
          <a:endParaRPr lang="en-US"/>
        </a:p>
      </dgm:t>
    </dgm:pt>
    <dgm:pt modelId="{CC2A30AE-EBFD-415B-A471-47626BC2A673}">
      <dgm:prSet phldrT="[Text]"/>
      <dgm:spPr/>
      <dgm:t>
        <a:bodyPr/>
        <a:lstStyle/>
        <a:p>
          <a:r>
            <a:rPr lang="en-US" dirty="0" smtClean="0"/>
            <a:t>Used for a more compact robot design</a:t>
          </a:r>
          <a:endParaRPr lang="en-US" dirty="0"/>
        </a:p>
      </dgm:t>
    </dgm:pt>
    <dgm:pt modelId="{AF0582FC-7CD6-41C4-95ED-E5319A2674B2}" type="parTrans" cxnId="{C59FB724-86AF-449B-BD36-09F000C2EF57}">
      <dgm:prSet/>
      <dgm:spPr/>
      <dgm:t>
        <a:bodyPr/>
        <a:lstStyle/>
        <a:p>
          <a:endParaRPr lang="en-US"/>
        </a:p>
      </dgm:t>
    </dgm:pt>
    <dgm:pt modelId="{306580B1-BD2A-4827-BD43-317F0D89B42C}" type="sibTrans" cxnId="{C59FB724-86AF-449B-BD36-09F000C2EF57}">
      <dgm:prSet/>
      <dgm:spPr/>
      <dgm:t>
        <a:bodyPr/>
        <a:lstStyle/>
        <a:p>
          <a:endParaRPr lang="en-US"/>
        </a:p>
      </dgm:t>
    </dgm:pt>
    <dgm:pt modelId="{BB3818BB-1EFF-4DD8-B404-2821BFCFDA45}">
      <dgm:prSet phldrT="[Text]"/>
      <dgm:spPr/>
      <dgm:t>
        <a:bodyPr/>
        <a:lstStyle/>
        <a:p>
          <a:r>
            <a:rPr lang="en-US" dirty="0" smtClean="0"/>
            <a:t>Used to collect the compost</a:t>
          </a:r>
          <a:endParaRPr lang="en-US" dirty="0"/>
        </a:p>
      </dgm:t>
    </dgm:pt>
    <dgm:pt modelId="{33440247-87CD-4C9D-BEE5-6E6D405E3787}" type="parTrans" cxnId="{18509CB1-9E3A-4159-B5D6-A9BC7904D797}">
      <dgm:prSet/>
      <dgm:spPr/>
      <dgm:t>
        <a:bodyPr/>
        <a:lstStyle/>
        <a:p>
          <a:endParaRPr lang="en-US"/>
        </a:p>
      </dgm:t>
    </dgm:pt>
    <dgm:pt modelId="{76FF5779-E682-481F-AAB9-92544E06652B}" type="sibTrans" cxnId="{18509CB1-9E3A-4159-B5D6-A9BC7904D797}">
      <dgm:prSet/>
      <dgm:spPr/>
      <dgm:t>
        <a:bodyPr/>
        <a:lstStyle/>
        <a:p>
          <a:endParaRPr lang="en-US"/>
        </a:p>
      </dgm:t>
    </dgm:pt>
    <dgm:pt modelId="{D6314F1F-78DA-4C9E-B60C-582B61A6D160}">
      <dgm:prSet/>
      <dgm:spPr/>
      <dgm:t>
        <a:bodyPr/>
        <a:lstStyle/>
        <a:p>
          <a:r>
            <a:rPr lang="en-US" dirty="0" smtClean="0"/>
            <a:t>The Turtle </a:t>
          </a:r>
          <a:r>
            <a:rPr lang="en-US" dirty="0" err="1" smtClean="0"/>
            <a:t>Baginator</a:t>
          </a:r>
          <a:endParaRPr lang="en-US" dirty="0"/>
        </a:p>
      </dgm:t>
    </dgm:pt>
    <dgm:pt modelId="{43DAB45C-6CB9-4916-A6B2-DEBEC1D2D485}" type="parTrans" cxnId="{D75ADC73-0340-461E-A00A-A9E3580D4190}">
      <dgm:prSet/>
      <dgm:spPr/>
      <dgm:t>
        <a:bodyPr/>
        <a:lstStyle/>
        <a:p>
          <a:endParaRPr lang="en-US"/>
        </a:p>
      </dgm:t>
    </dgm:pt>
    <dgm:pt modelId="{980A8050-A943-4D46-A61C-70E2D2670E71}" type="sibTrans" cxnId="{D75ADC73-0340-461E-A00A-A9E3580D4190}">
      <dgm:prSet/>
      <dgm:spPr/>
      <dgm:t>
        <a:bodyPr/>
        <a:lstStyle/>
        <a:p>
          <a:endParaRPr lang="en-US"/>
        </a:p>
      </dgm:t>
    </dgm:pt>
    <dgm:pt modelId="{CCC7D90C-6504-4B9E-A812-521BAAC0F4AD}">
      <dgm:prSet/>
      <dgm:spPr/>
      <dgm:t>
        <a:bodyPr/>
        <a:lstStyle/>
        <a:p>
          <a:r>
            <a:rPr lang="en-US" dirty="0" smtClean="0"/>
            <a:t>The Turtle Grabber grabs the Turtle and the Plastic Bag</a:t>
          </a:r>
          <a:endParaRPr lang="en-US" dirty="0"/>
        </a:p>
      </dgm:t>
    </dgm:pt>
    <dgm:pt modelId="{5F361FB8-7045-4EE5-AA8C-9874ADDA427C}" type="parTrans" cxnId="{23663D3C-F828-40B4-B8EC-536A9C585322}">
      <dgm:prSet/>
      <dgm:spPr/>
      <dgm:t>
        <a:bodyPr/>
        <a:lstStyle/>
        <a:p>
          <a:endParaRPr lang="en-US"/>
        </a:p>
      </dgm:t>
    </dgm:pt>
    <dgm:pt modelId="{D497AE66-280F-4B4C-91A2-B8A59B9DADD8}" type="sibTrans" cxnId="{23663D3C-F828-40B4-B8EC-536A9C585322}">
      <dgm:prSet/>
      <dgm:spPr/>
      <dgm:t>
        <a:bodyPr/>
        <a:lstStyle/>
        <a:p>
          <a:endParaRPr lang="en-US"/>
        </a:p>
      </dgm:t>
    </dgm:pt>
    <dgm:pt modelId="{6CC0B525-FF6F-4F6A-BC90-7BE1D0BF878D}">
      <dgm:prSet/>
      <dgm:spPr/>
      <dgm:t>
        <a:bodyPr/>
        <a:lstStyle/>
        <a:p>
          <a:r>
            <a:rPr lang="en-US" dirty="0" smtClean="0"/>
            <a:t>Compost Collects the Compost Jig and the Demolished Building</a:t>
          </a:r>
          <a:endParaRPr lang="en-US" dirty="0"/>
        </a:p>
      </dgm:t>
    </dgm:pt>
    <dgm:pt modelId="{C4A580A1-96D4-44F5-9EAE-FB0C9FF52E33}" type="parTrans" cxnId="{02F0AA74-BFD4-4E16-BCBC-2CB8C3AFCFDE}">
      <dgm:prSet/>
      <dgm:spPr/>
      <dgm:t>
        <a:bodyPr/>
        <a:lstStyle/>
        <a:p>
          <a:endParaRPr lang="en-US"/>
        </a:p>
      </dgm:t>
    </dgm:pt>
    <dgm:pt modelId="{42A0BA04-5C40-4D19-BC24-60F21049B7E3}" type="sibTrans" cxnId="{02F0AA74-BFD4-4E16-BCBC-2CB8C3AFCFDE}">
      <dgm:prSet/>
      <dgm:spPr/>
      <dgm:t>
        <a:bodyPr/>
        <a:lstStyle/>
        <a:p>
          <a:endParaRPr lang="en-US"/>
        </a:p>
      </dgm:t>
    </dgm:pt>
    <dgm:pt modelId="{FEF9E27E-63E2-4CD4-92E1-2C3579DBAA4B}">
      <dgm:prSet/>
      <dgm:spPr/>
      <dgm:t>
        <a:bodyPr/>
        <a:lstStyle/>
        <a:p>
          <a:r>
            <a:rPr lang="en-US" dirty="0" smtClean="0"/>
            <a:t>Two-pronged so that the Compost Jig does not rotate</a:t>
          </a:r>
          <a:endParaRPr lang="en-US" dirty="0"/>
        </a:p>
      </dgm:t>
    </dgm:pt>
    <dgm:pt modelId="{44A0D4FE-A40B-4346-B3C3-E85EE6F20091}" type="parTrans" cxnId="{F28910FA-3174-47B7-8357-68D43B8DF188}">
      <dgm:prSet/>
      <dgm:spPr/>
      <dgm:t>
        <a:bodyPr/>
        <a:lstStyle/>
        <a:p>
          <a:endParaRPr lang="en-US"/>
        </a:p>
      </dgm:t>
    </dgm:pt>
    <dgm:pt modelId="{25158DD9-DF62-4404-ACC7-409C93FDEE26}" type="sibTrans" cxnId="{F28910FA-3174-47B7-8357-68D43B8DF188}">
      <dgm:prSet/>
      <dgm:spPr/>
      <dgm:t>
        <a:bodyPr/>
        <a:lstStyle/>
        <a:p>
          <a:endParaRPr lang="en-US"/>
        </a:p>
      </dgm:t>
    </dgm:pt>
    <dgm:pt modelId="{8B4F8641-5A6F-42D8-9F53-C598A71234D8}">
      <dgm:prSet/>
      <dgm:spPr/>
      <dgm:t>
        <a:bodyPr/>
        <a:lstStyle/>
        <a:p>
          <a:r>
            <a:rPr lang="en-US" dirty="0" smtClean="0"/>
            <a:t>The slide launches the people.</a:t>
          </a:r>
          <a:endParaRPr lang="en-US" dirty="0"/>
        </a:p>
      </dgm:t>
    </dgm:pt>
    <dgm:pt modelId="{CE69AE6C-A250-4B4F-BF9E-C6FAE33C600B}" type="parTrans" cxnId="{966CFBBC-BD8F-444C-993D-29D0AA19DF67}">
      <dgm:prSet/>
      <dgm:spPr/>
      <dgm:t>
        <a:bodyPr/>
        <a:lstStyle/>
        <a:p>
          <a:endParaRPr lang="en-US"/>
        </a:p>
      </dgm:t>
    </dgm:pt>
    <dgm:pt modelId="{19C0C7AA-2EDD-4E01-9DAC-09DA54E8F794}" type="sibTrans" cxnId="{966CFBBC-BD8F-444C-993D-29D0AA19DF67}">
      <dgm:prSet/>
      <dgm:spPr/>
      <dgm:t>
        <a:bodyPr/>
        <a:lstStyle/>
        <a:p>
          <a:endParaRPr lang="en-US"/>
        </a:p>
      </dgm:t>
    </dgm:pt>
    <dgm:pt modelId="{6328BFBD-4AB3-4A88-A586-F0586F97FADC}">
      <dgm:prSet/>
      <dgm:spPr/>
      <dgm:t>
        <a:bodyPr/>
        <a:lstStyle/>
        <a:p>
          <a:r>
            <a:rPr lang="en-US" dirty="0" smtClean="0"/>
            <a:t>Both are controlled by the arm at the top</a:t>
          </a:r>
          <a:endParaRPr lang="en-US" dirty="0"/>
        </a:p>
      </dgm:t>
    </dgm:pt>
    <dgm:pt modelId="{DBB791B9-5E01-4B2A-9F50-2480EA354AE9}" type="parTrans" cxnId="{D8A0CD83-66C6-41AD-A2B7-F3EC89D2A3C4}">
      <dgm:prSet/>
      <dgm:spPr/>
      <dgm:t>
        <a:bodyPr/>
        <a:lstStyle/>
        <a:p>
          <a:endParaRPr lang="en-US"/>
        </a:p>
      </dgm:t>
    </dgm:pt>
    <dgm:pt modelId="{2D117BD3-D517-4710-9AEA-212E52972508}" type="sibTrans" cxnId="{D8A0CD83-66C6-41AD-A2B7-F3EC89D2A3C4}">
      <dgm:prSet/>
      <dgm:spPr/>
      <dgm:t>
        <a:bodyPr/>
        <a:lstStyle/>
        <a:p>
          <a:endParaRPr lang="en-US"/>
        </a:p>
      </dgm:t>
    </dgm:pt>
    <dgm:pt modelId="{5CC439ED-7BA8-41C8-BDE4-08964A136F74}" type="pres">
      <dgm:prSet presAssocID="{F11942DA-35E1-4EFB-8758-256DB892D74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DACE9-6FD5-47BF-A8F1-09D9AB813760}" type="pres">
      <dgm:prSet presAssocID="{A4F28612-7911-43FC-AF5B-AF7A639BF0DF}" presName="comp" presStyleCnt="0"/>
      <dgm:spPr/>
    </dgm:pt>
    <dgm:pt modelId="{F4B41BE4-8EFE-48EC-A24B-35C0D23BFE78}" type="pres">
      <dgm:prSet presAssocID="{A4F28612-7911-43FC-AF5B-AF7A639BF0DF}" presName="box" presStyleLbl="node1" presStyleIdx="0" presStyleCnt="5" custLinFactNeighborY="-5"/>
      <dgm:spPr/>
      <dgm:t>
        <a:bodyPr/>
        <a:lstStyle/>
        <a:p>
          <a:endParaRPr lang="en-US"/>
        </a:p>
      </dgm:t>
    </dgm:pt>
    <dgm:pt modelId="{027CB561-824B-4A2C-B5F7-3356B494E2AC}" type="pres">
      <dgm:prSet presAssocID="{A4F28612-7911-43FC-AF5B-AF7A639BF0DF}" presName="img" presStyleLbl="fgImgPlace1" presStyleIdx="0" presStyleCnt="5"/>
      <dgm:spPr/>
    </dgm:pt>
    <dgm:pt modelId="{3CCE3366-3DB6-4495-9D24-F722299AAE77}" type="pres">
      <dgm:prSet presAssocID="{A4F28612-7911-43FC-AF5B-AF7A639BF0DF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266CD-0441-47C4-AA26-634552D9E675}" type="pres">
      <dgm:prSet presAssocID="{969CBD2C-45D0-4133-881B-1168522AAE17}" presName="spacer" presStyleCnt="0"/>
      <dgm:spPr/>
    </dgm:pt>
    <dgm:pt modelId="{65618800-1148-45A1-A69D-07A8E6B15DC4}" type="pres">
      <dgm:prSet presAssocID="{FBDCB85A-F3FF-4A51-8C9C-645300E38992}" presName="comp" presStyleCnt="0"/>
      <dgm:spPr/>
    </dgm:pt>
    <dgm:pt modelId="{413CCDF6-5B4A-4D76-862D-A91B27350863}" type="pres">
      <dgm:prSet presAssocID="{FBDCB85A-F3FF-4A51-8C9C-645300E38992}" presName="box" presStyleLbl="node1" presStyleIdx="1" presStyleCnt="5"/>
      <dgm:spPr/>
      <dgm:t>
        <a:bodyPr/>
        <a:lstStyle/>
        <a:p>
          <a:endParaRPr lang="en-US"/>
        </a:p>
      </dgm:t>
    </dgm:pt>
    <dgm:pt modelId="{8E6D104A-DD75-4F22-9AEF-B6E63573B692}" type="pres">
      <dgm:prSet presAssocID="{FBDCB85A-F3FF-4A51-8C9C-645300E38992}" presName="img" presStyleLbl="fgImgPlace1" presStyleIdx="1" presStyleCnt="5"/>
      <dgm:spPr/>
    </dgm:pt>
    <dgm:pt modelId="{37C7DFBE-0316-4D64-88F0-05AB3A87E90E}" type="pres">
      <dgm:prSet presAssocID="{FBDCB85A-F3FF-4A51-8C9C-645300E38992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056DA-F30B-4FE6-84F8-63741A33F3B2}" type="pres">
      <dgm:prSet presAssocID="{00F3F36F-87A9-4A8D-BE1B-DD0CAD8344B9}" presName="spacer" presStyleCnt="0"/>
      <dgm:spPr/>
    </dgm:pt>
    <dgm:pt modelId="{6FBE0989-44E1-4229-98D8-51D9A911D785}" type="pres">
      <dgm:prSet presAssocID="{9A325E66-602C-4020-91B4-A0AEBC0EF88D}" presName="comp" presStyleCnt="0"/>
      <dgm:spPr/>
    </dgm:pt>
    <dgm:pt modelId="{AC888156-5341-4AB5-94FE-79031471371D}" type="pres">
      <dgm:prSet presAssocID="{9A325E66-602C-4020-91B4-A0AEBC0EF88D}" presName="box" presStyleLbl="node1" presStyleIdx="2" presStyleCnt="5"/>
      <dgm:spPr/>
      <dgm:t>
        <a:bodyPr/>
        <a:lstStyle/>
        <a:p>
          <a:endParaRPr lang="en-US"/>
        </a:p>
      </dgm:t>
    </dgm:pt>
    <dgm:pt modelId="{B1C2CE59-BC70-456D-BA27-9D1D8645B579}" type="pres">
      <dgm:prSet presAssocID="{9A325E66-602C-4020-91B4-A0AEBC0EF88D}" presName="img" presStyleLbl="fgImgPlace1" presStyleIdx="2" presStyleCnt="5"/>
      <dgm:spPr/>
    </dgm:pt>
    <dgm:pt modelId="{1C70031C-3011-4485-AA26-95FFF0E52A98}" type="pres">
      <dgm:prSet presAssocID="{9A325E66-602C-4020-91B4-A0AEBC0EF88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B223C-37A4-48D8-AF6A-0ABFA20D9DC4}" type="pres">
      <dgm:prSet presAssocID="{FFB7005D-681E-426D-9A54-0685F9FB4E41}" presName="spacer" presStyleCnt="0"/>
      <dgm:spPr/>
    </dgm:pt>
    <dgm:pt modelId="{3AFAAEA6-5927-41D2-9F4E-71C7D6C1B655}" type="pres">
      <dgm:prSet presAssocID="{D6314F1F-78DA-4C9E-B60C-582B61A6D160}" presName="comp" presStyleCnt="0"/>
      <dgm:spPr/>
    </dgm:pt>
    <dgm:pt modelId="{7F5395D9-DB73-415A-BD76-3208DC72D078}" type="pres">
      <dgm:prSet presAssocID="{D6314F1F-78DA-4C9E-B60C-582B61A6D160}" presName="box" presStyleLbl="node1" presStyleIdx="3" presStyleCnt="5"/>
      <dgm:spPr/>
      <dgm:t>
        <a:bodyPr/>
        <a:lstStyle/>
        <a:p>
          <a:endParaRPr lang="en-US"/>
        </a:p>
      </dgm:t>
    </dgm:pt>
    <dgm:pt modelId="{30BED40E-8F9C-474F-8F9C-91F4A8E050BE}" type="pres">
      <dgm:prSet presAssocID="{D6314F1F-78DA-4C9E-B60C-582B61A6D160}" presName="img" presStyleLbl="fgImgPlace1" presStyleIdx="3" presStyleCnt="5"/>
      <dgm:spPr/>
    </dgm:pt>
    <dgm:pt modelId="{FDDFAD7D-A989-43A1-AD97-05421BC46CBC}" type="pres">
      <dgm:prSet presAssocID="{D6314F1F-78DA-4C9E-B60C-582B61A6D160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BB49B-0ABE-46BA-BF79-AAE08DADE519}" type="pres">
      <dgm:prSet presAssocID="{980A8050-A943-4D46-A61C-70E2D2670E71}" presName="spacer" presStyleCnt="0"/>
      <dgm:spPr/>
    </dgm:pt>
    <dgm:pt modelId="{92DD89D2-5E44-4F80-9F03-EED2FD2840AC}" type="pres">
      <dgm:prSet presAssocID="{6CC0B525-FF6F-4F6A-BC90-7BE1D0BF878D}" presName="comp" presStyleCnt="0"/>
      <dgm:spPr/>
    </dgm:pt>
    <dgm:pt modelId="{E5D1E1AC-15B9-4FE8-A4A6-D820F6A508D3}" type="pres">
      <dgm:prSet presAssocID="{6CC0B525-FF6F-4F6A-BC90-7BE1D0BF878D}" presName="box" presStyleLbl="node1" presStyleIdx="4" presStyleCnt="5"/>
      <dgm:spPr/>
      <dgm:t>
        <a:bodyPr/>
        <a:lstStyle/>
        <a:p>
          <a:endParaRPr lang="en-US"/>
        </a:p>
      </dgm:t>
    </dgm:pt>
    <dgm:pt modelId="{281CA25D-CE01-44C7-87A5-77E332CA58BE}" type="pres">
      <dgm:prSet presAssocID="{6CC0B525-FF6F-4F6A-BC90-7BE1D0BF878D}" presName="img" presStyleLbl="fgImgPlace1" presStyleIdx="4" presStyleCnt="5"/>
      <dgm:spPr/>
    </dgm:pt>
    <dgm:pt modelId="{2F0D8E1F-FB9E-411C-BA8B-A8C0D09FFDC9}" type="pres">
      <dgm:prSet presAssocID="{6CC0B525-FF6F-4F6A-BC90-7BE1D0BF878D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5649F-4D6E-4BAB-A886-29DFD0CB6152}" type="presOf" srcId="{FEF9E27E-63E2-4CD4-92E1-2C3579DBAA4B}" destId="{2F0D8E1F-FB9E-411C-BA8B-A8C0D09FFDC9}" srcOrd="1" destOrd="1" presId="urn:microsoft.com/office/officeart/2005/8/layout/vList4"/>
    <dgm:cxn modelId="{89BA4A84-3294-455D-B3DF-809925342101}" type="presOf" srcId="{FEF9E27E-63E2-4CD4-92E1-2C3579DBAA4B}" destId="{E5D1E1AC-15B9-4FE8-A4A6-D820F6A508D3}" srcOrd="0" destOrd="1" presId="urn:microsoft.com/office/officeart/2005/8/layout/vList4"/>
    <dgm:cxn modelId="{F15728CE-173C-47F8-8765-4D14E510A5F0}" type="presOf" srcId="{A01ED63C-5516-4DA5-8CB3-D298CBC23C00}" destId="{3CCE3366-3DB6-4495-9D24-F722299AAE77}" srcOrd="1" destOrd="2" presId="urn:microsoft.com/office/officeart/2005/8/layout/vList4"/>
    <dgm:cxn modelId="{25896901-AEE2-4861-AA93-1234297C6206}" srcId="{9A325E66-602C-4020-91B4-A0AEBC0EF88D}" destId="{1353B2FD-A331-4791-A12B-3A0853E6398C}" srcOrd="0" destOrd="0" parTransId="{4895B86D-9DA1-4859-8D0F-AF7957C725D4}" sibTransId="{03F2DFFB-E3F1-4C66-AF9D-F401CBC9202D}"/>
    <dgm:cxn modelId="{0B55E663-61A6-4E1F-8804-F0E3465FC7F3}" type="presOf" srcId="{6328BFBD-4AB3-4A88-A586-F0586F97FADC}" destId="{7F5395D9-DB73-415A-BD76-3208DC72D078}" srcOrd="0" destOrd="3" presId="urn:microsoft.com/office/officeart/2005/8/layout/vList4"/>
    <dgm:cxn modelId="{17AABAD1-292D-4E7C-AADC-F39015383CC2}" type="presOf" srcId="{CC2A30AE-EBFD-415B-A471-47626BC2A673}" destId="{1C70031C-3011-4485-AA26-95FFF0E52A98}" srcOrd="1" destOrd="2" presId="urn:microsoft.com/office/officeart/2005/8/layout/vList4"/>
    <dgm:cxn modelId="{33D30326-F6AC-471A-9A6C-85227AF5FE9A}" type="presOf" srcId="{BB3818BB-1EFF-4DD8-B404-2821BFCFDA45}" destId="{F4B41BE4-8EFE-48EC-A24B-35C0D23BFE78}" srcOrd="0" destOrd="1" presId="urn:microsoft.com/office/officeart/2005/8/layout/vList4"/>
    <dgm:cxn modelId="{8240010C-3A17-4839-B2C3-127FEA8C506E}" type="presOf" srcId="{D6314F1F-78DA-4C9E-B60C-582B61A6D160}" destId="{FDDFAD7D-A989-43A1-AD97-05421BC46CBC}" srcOrd="1" destOrd="0" presId="urn:microsoft.com/office/officeart/2005/8/layout/vList4"/>
    <dgm:cxn modelId="{6058A0DA-748C-46CD-A197-27CCF17A704E}" type="presOf" srcId="{6CC0B525-FF6F-4F6A-BC90-7BE1D0BF878D}" destId="{E5D1E1AC-15B9-4FE8-A4A6-D820F6A508D3}" srcOrd="0" destOrd="0" presId="urn:microsoft.com/office/officeart/2005/8/layout/vList4"/>
    <dgm:cxn modelId="{85FDF084-B6EA-4466-B256-93653935CA8A}" type="presOf" srcId="{A4F28612-7911-43FC-AF5B-AF7A639BF0DF}" destId="{F4B41BE4-8EFE-48EC-A24B-35C0D23BFE78}" srcOrd="0" destOrd="0" presId="urn:microsoft.com/office/officeart/2005/8/layout/vList4"/>
    <dgm:cxn modelId="{170495EB-4C4D-42DB-A39E-F83D6E6573D2}" type="presOf" srcId="{FBDCB85A-F3FF-4A51-8C9C-645300E38992}" destId="{37C7DFBE-0316-4D64-88F0-05AB3A87E90E}" srcOrd="1" destOrd="0" presId="urn:microsoft.com/office/officeart/2005/8/layout/vList4"/>
    <dgm:cxn modelId="{2236F2C8-D850-4009-8918-D258C097E572}" type="presOf" srcId="{9A325E66-602C-4020-91B4-A0AEBC0EF88D}" destId="{AC888156-5341-4AB5-94FE-79031471371D}" srcOrd="0" destOrd="0" presId="urn:microsoft.com/office/officeart/2005/8/layout/vList4"/>
    <dgm:cxn modelId="{21951CE5-24EE-4E26-8E8F-A49DDE979726}" type="presOf" srcId="{6CC0B525-FF6F-4F6A-BC90-7BE1D0BF878D}" destId="{2F0D8E1F-FB9E-411C-BA8B-A8C0D09FFDC9}" srcOrd="1" destOrd="0" presId="urn:microsoft.com/office/officeart/2005/8/layout/vList4"/>
    <dgm:cxn modelId="{E33B47EF-4290-469D-91AE-CE808FD52726}" type="presOf" srcId="{1353B2FD-A331-4791-A12B-3A0853E6398C}" destId="{AC888156-5341-4AB5-94FE-79031471371D}" srcOrd="0" destOrd="1" presId="urn:microsoft.com/office/officeart/2005/8/layout/vList4"/>
    <dgm:cxn modelId="{922B2F52-7035-4115-8D29-32ADF1D9C307}" srcId="{A4F28612-7911-43FC-AF5B-AF7A639BF0DF}" destId="{A01ED63C-5516-4DA5-8CB3-D298CBC23C00}" srcOrd="1" destOrd="0" parTransId="{E5AA452E-C4EF-4114-A321-5038DF481CE2}" sibTransId="{583BD873-5B2E-4CEF-A791-76BD3AE5E909}"/>
    <dgm:cxn modelId="{3E48CC42-4BD7-467F-85B2-0F01D33D60CF}" type="presOf" srcId="{A01ED63C-5516-4DA5-8CB3-D298CBC23C00}" destId="{F4B41BE4-8EFE-48EC-A24B-35C0D23BFE78}" srcOrd="0" destOrd="2" presId="urn:microsoft.com/office/officeart/2005/8/layout/vList4"/>
    <dgm:cxn modelId="{D8A0CD83-66C6-41AD-A2B7-F3EC89D2A3C4}" srcId="{D6314F1F-78DA-4C9E-B60C-582B61A6D160}" destId="{6328BFBD-4AB3-4A88-A586-F0586F97FADC}" srcOrd="2" destOrd="0" parTransId="{DBB791B9-5E01-4B2A-9F50-2480EA354AE9}" sibTransId="{2D117BD3-D517-4710-9AEA-212E52972508}"/>
    <dgm:cxn modelId="{059A5CF2-7131-48EC-8D31-DD710467DE56}" srcId="{F11942DA-35E1-4EFB-8758-256DB892D741}" destId="{A4F28612-7911-43FC-AF5B-AF7A639BF0DF}" srcOrd="0" destOrd="0" parTransId="{ACEB1635-DDEA-4E35-815A-2B48E264CD15}" sibTransId="{969CBD2C-45D0-4133-881B-1168522AAE17}"/>
    <dgm:cxn modelId="{02F0AA74-BFD4-4E16-BCBC-2CB8C3AFCFDE}" srcId="{F11942DA-35E1-4EFB-8758-256DB892D741}" destId="{6CC0B525-FF6F-4F6A-BC90-7BE1D0BF878D}" srcOrd="4" destOrd="0" parTransId="{C4A580A1-96D4-44F5-9EAE-FB0C9FF52E33}" sibTransId="{42A0BA04-5C40-4D19-BC24-60F21049B7E3}"/>
    <dgm:cxn modelId="{185F9F5A-DD45-4431-BEB6-B70013DA40A0}" type="presOf" srcId="{D6314F1F-78DA-4C9E-B60C-582B61A6D160}" destId="{7F5395D9-DB73-415A-BD76-3208DC72D078}" srcOrd="0" destOrd="0" presId="urn:microsoft.com/office/officeart/2005/8/layout/vList4"/>
    <dgm:cxn modelId="{C620DF55-58E1-4EC6-864C-914EF55263AC}" type="presOf" srcId="{449B1558-EBF4-4507-9FD3-DDD21A5AF146}" destId="{413CCDF6-5B4A-4D76-862D-A91B27350863}" srcOrd="0" destOrd="1" presId="urn:microsoft.com/office/officeart/2005/8/layout/vList4"/>
    <dgm:cxn modelId="{21F05263-2E54-4AB3-AAF1-BE9CA2F76D87}" srcId="{F11942DA-35E1-4EFB-8758-256DB892D741}" destId="{FBDCB85A-F3FF-4A51-8C9C-645300E38992}" srcOrd="1" destOrd="0" parTransId="{F761B559-DEF5-4FC6-B68B-55E5D0AFEE25}" sibTransId="{00F3F36F-87A9-4A8D-BE1B-DD0CAD8344B9}"/>
    <dgm:cxn modelId="{D0C65F22-E6C8-4606-BC2C-F0D7080C1FB3}" type="presOf" srcId="{9A325E66-602C-4020-91B4-A0AEBC0EF88D}" destId="{1C70031C-3011-4485-AA26-95FFF0E52A98}" srcOrd="1" destOrd="0" presId="urn:microsoft.com/office/officeart/2005/8/layout/vList4"/>
    <dgm:cxn modelId="{D2EB8A4A-5211-4332-BD9F-9154DC0AFD1A}" type="presOf" srcId="{96FF0C69-F9EB-47B0-8243-DEB1F91CCAEE}" destId="{413CCDF6-5B4A-4D76-862D-A91B27350863}" srcOrd="0" destOrd="2" presId="urn:microsoft.com/office/officeart/2005/8/layout/vList4"/>
    <dgm:cxn modelId="{CD8EAD18-D79C-4665-8E15-C8D1E0BBAF2D}" type="presOf" srcId="{A4F28612-7911-43FC-AF5B-AF7A639BF0DF}" destId="{3CCE3366-3DB6-4495-9D24-F722299AAE77}" srcOrd="1" destOrd="0" presId="urn:microsoft.com/office/officeart/2005/8/layout/vList4"/>
    <dgm:cxn modelId="{469ABC02-20E3-490A-A1F1-DA396A2AC1F9}" type="presOf" srcId="{FBDCB85A-F3FF-4A51-8C9C-645300E38992}" destId="{413CCDF6-5B4A-4D76-862D-A91B27350863}" srcOrd="0" destOrd="0" presId="urn:microsoft.com/office/officeart/2005/8/layout/vList4"/>
    <dgm:cxn modelId="{966CFBBC-BD8F-444C-993D-29D0AA19DF67}" srcId="{D6314F1F-78DA-4C9E-B60C-582B61A6D160}" destId="{8B4F8641-5A6F-42D8-9F53-C598A71234D8}" srcOrd="1" destOrd="0" parTransId="{CE69AE6C-A250-4B4F-BF9E-C6FAE33C600B}" sibTransId="{19C0C7AA-2EDD-4E01-9DAC-09DA54E8F794}"/>
    <dgm:cxn modelId="{C59FB724-86AF-449B-BD36-09F000C2EF57}" srcId="{9A325E66-602C-4020-91B4-A0AEBC0EF88D}" destId="{CC2A30AE-EBFD-415B-A471-47626BC2A673}" srcOrd="1" destOrd="0" parTransId="{AF0582FC-7CD6-41C4-95ED-E5319A2674B2}" sibTransId="{306580B1-BD2A-4827-BD43-317F0D89B42C}"/>
    <dgm:cxn modelId="{23663D3C-F828-40B4-B8EC-536A9C585322}" srcId="{D6314F1F-78DA-4C9E-B60C-582B61A6D160}" destId="{CCC7D90C-6504-4B9E-A812-521BAAC0F4AD}" srcOrd="0" destOrd="0" parTransId="{5F361FB8-7045-4EE5-AA8C-9874ADDA427C}" sibTransId="{D497AE66-280F-4B4C-91A2-B8A59B9DADD8}"/>
    <dgm:cxn modelId="{BFCBA538-B38B-4106-8F4E-8FDBCDDF5170}" type="presOf" srcId="{CCC7D90C-6504-4B9E-A812-521BAAC0F4AD}" destId="{FDDFAD7D-A989-43A1-AD97-05421BC46CBC}" srcOrd="1" destOrd="1" presId="urn:microsoft.com/office/officeart/2005/8/layout/vList4"/>
    <dgm:cxn modelId="{40E0FB58-2741-4B30-8725-251BAC9AD93D}" type="presOf" srcId="{8B4F8641-5A6F-42D8-9F53-C598A71234D8}" destId="{7F5395D9-DB73-415A-BD76-3208DC72D078}" srcOrd="0" destOrd="2" presId="urn:microsoft.com/office/officeart/2005/8/layout/vList4"/>
    <dgm:cxn modelId="{22739225-5D61-487A-88F0-E42C5283E4B4}" type="presOf" srcId="{6328BFBD-4AB3-4A88-A586-F0586F97FADC}" destId="{FDDFAD7D-A989-43A1-AD97-05421BC46CBC}" srcOrd="1" destOrd="3" presId="urn:microsoft.com/office/officeart/2005/8/layout/vList4"/>
    <dgm:cxn modelId="{E1B80043-B9D9-44A3-AB92-84A4BD07466B}" type="presOf" srcId="{F11942DA-35E1-4EFB-8758-256DB892D741}" destId="{5CC439ED-7BA8-41C8-BDE4-08964A136F74}" srcOrd="0" destOrd="0" presId="urn:microsoft.com/office/officeart/2005/8/layout/vList4"/>
    <dgm:cxn modelId="{D75ADC73-0340-461E-A00A-A9E3580D4190}" srcId="{F11942DA-35E1-4EFB-8758-256DB892D741}" destId="{D6314F1F-78DA-4C9E-B60C-582B61A6D160}" srcOrd="3" destOrd="0" parTransId="{43DAB45C-6CB9-4916-A6B2-DEBEC1D2D485}" sibTransId="{980A8050-A943-4D46-A61C-70E2D2670E71}"/>
    <dgm:cxn modelId="{9FECB2B0-5A2B-40D8-A748-834A9B810723}" srcId="{FBDCB85A-F3FF-4A51-8C9C-645300E38992}" destId="{449B1558-EBF4-4507-9FD3-DDD21A5AF146}" srcOrd="0" destOrd="0" parTransId="{EEBD3527-2061-47E1-8252-DB5CEF76DE8E}" sibTransId="{F5A8DBAE-0E8F-415E-920D-E853EAF4F311}"/>
    <dgm:cxn modelId="{D1E186B6-2E63-4788-9760-52BAB937BD03}" type="presOf" srcId="{CC2A30AE-EBFD-415B-A471-47626BC2A673}" destId="{AC888156-5341-4AB5-94FE-79031471371D}" srcOrd="0" destOrd="2" presId="urn:microsoft.com/office/officeart/2005/8/layout/vList4"/>
    <dgm:cxn modelId="{18509CB1-9E3A-4159-B5D6-A9BC7904D797}" srcId="{A4F28612-7911-43FC-AF5B-AF7A639BF0DF}" destId="{BB3818BB-1EFF-4DD8-B404-2821BFCFDA45}" srcOrd="0" destOrd="0" parTransId="{33440247-87CD-4C9D-BEE5-6E6D405E3787}" sibTransId="{76FF5779-E682-481F-AAB9-92544E06652B}"/>
    <dgm:cxn modelId="{6B6E7084-161B-4B0B-9488-18EB3CAE1ED2}" type="presOf" srcId="{8B4F8641-5A6F-42D8-9F53-C598A71234D8}" destId="{FDDFAD7D-A989-43A1-AD97-05421BC46CBC}" srcOrd="1" destOrd="2" presId="urn:microsoft.com/office/officeart/2005/8/layout/vList4"/>
    <dgm:cxn modelId="{5C55B7B5-60D8-438E-8692-18F41FA5E434}" type="presOf" srcId="{1353B2FD-A331-4791-A12B-3A0853E6398C}" destId="{1C70031C-3011-4485-AA26-95FFF0E52A98}" srcOrd="1" destOrd="1" presId="urn:microsoft.com/office/officeart/2005/8/layout/vList4"/>
    <dgm:cxn modelId="{F28910FA-3174-47B7-8357-68D43B8DF188}" srcId="{6CC0B525-FF6F-4F6A-BC90-7BE1D0BF878D}" destId="{FEF9E27E-63E2-4CD4-92E1-2C3579DBAA4B}" srcOrd="0" destOrd="0" parTransId="{44A0D4FE-A40B-4346-B3C3-E85EE6F20091}" sibTransId="{25158DD9-DF62-4404-ACC7-409C93FDEE26}"/>
    <dgm:cxn modelId="{2A18E712-6831-45A8-A914-B8084212EBB7}" type="presOf" srcId="{96FF0C69-F9EB-47B0-8243-DEB1F91CCAEE}" destId="{37C7DFBE-0316-4D64-88F0-05AB3A87E90E}" srcOrd="1" destOrd="2" presId="urn:microsoft.com/office/officeart/2005/8/layout/vList4"/>
    <dgm:cxn modelId="{4B6A40FF-5158-475B-9B98-CA4007CEB4BB}" type="presOf" srcId="{CCC7D90C-6504-4B9E-A812-521BAAC0F4AD}" destId="{7F5395D9-DB73-415A-BD76-3208DC72D078}" srcOrd="0" destOrd="1" presId="urn:microsoft.com/office/officeart/2005/8/layout/vList4"/>
    <dgm:cxn modelId="{22AAFD67-5055-4E82-B357-FF6B3A328CBE}" srcId="{FBDCB85A-F3FF-4A51-8C9C-645300E38992}" destId="{96FF0C69-F9EB-47B0-8243-DEB1F91CCAEE}" srcOrd="1" destOrd="0" parTransId="{AEDE8DB7-EA91-4C2A-83D0-13C77D119723}" sibTransId="{7E61525C-0E80-4A0F-94C6-6E4FA5EC0778}"/>
    <dgm:cxn modelId="{552AE2C1-0A6F-411A-9402-C67383AA5BD6}" srcId="{F11942DA-35E1-4EFB-8758-256DB892D741}" destId="{9A325E66-602C-4020-91B4-A0AEBC0EF88D}" srcOrd="2" destOrd="0" parTransId="{DEEC218A-210D-4066-AC95-937A6A5DE0BC}" sibTransId="{FFB7005D-681E-426D-9A54-0685F9FB4E41}"/>
    <dgm:cxn modelId="{A3D54F2A-7D7A-41A6-B3D2-1B6049B2F329}" type="presOf" srcId="{449B1558-EBF4-4507-9FD3-DDD21A5AF146}" destId="{37C7DFBE-0316-4D64-88F0-05AB3A87E90E}" srcOrd="1" destOrd="1" presId="urn:microsoft.com/office/officeart/2005/8/layout/vList4"/>
    <dgm:cxn modelId="{45A3EE67-28E1-46B9-B323-041AB2F550ED}" type="presOf" srcId="{BB3818BB-1EFF-4DD8-B404-2821BFCFDA45}" destId="{3CCE3366-3DB6-4495-9D24-F722299AAE77}" srcOrd="1" destOrd="1" presId="urn:microsoft.com/office/officeart/2005/8/layout/vList4"/>
    <dgm:cxn modelId="{11BEAA8E-FC82-48A1-8FDA-1D5BA1E6F8D2}" type="presParOf" srcId="{5CC439ED-7BA8-41C8-BDE4-08964A136F74}" destId="{17DDACE9-6FD5-47BF-A8F1-09D9AB813760}" srcOrd="0" destOrd="0" presId="urn:microsoft.com/office/officeart/2005/8/layout/vList4"/>
    <dgm:cxn modelId="{91C8B193-CCEE-481F-8215-4D28B1423891}" type="presParOf" srcId="{17DDACE9-6FD5-47BF-A8F1-09D9AB813760}" destId="{F4B41BE4-8EFE-48EC-A24B-35C0D23BFE78}" srcOrd="0" destOrd="0" presId="urn:microsoft.com/office/officeart/2005/8/layout/vList4"/>
    <dgm:cxn modelId="{D50F25B9-02AB-479D-A7FF-D4478FFEBAE7}" type="presParOf" srcId="{17DDACE9-6FD5-47BF-A8F1-09D9AB813760}" destId="{027CB561-824B-4A2C-B5F7-3356B494E2AC}" srcOrd="1" destOrd="0" presId="urn:microsoft.com/office/officeart/2005/8/layout/vList4"/>
    <dgm:cxn modelId="{A069AD37-6872-4000-9E35-EF5755EA768F}" type="presParOf" srcId="{17DDACE9-6FD5-47BF-A8F1-09D9AB813760}" destId="{3CCE3366-3DB6-4495-9D24-F722299AAE77}" srcOrd="2" destOrd="0" presId="urn:microsoft.com/office/officeart/2005/8/layout/vList4"/>
    <dgm:cxn modelId="{8672BBD4-27C1-4901-8BCB-6D50235EBD40}" type="presParOf" srcId="{5CC439ED-7BA8-41C8-BDE4-08964A136F74}" destId="{047266CD-0441-47C4-AA26-634552D9E675}" srcOrd="1" destOrd="0" presId="urn:microsoft.com/office/officeart/2005/8/layout/vList4"/>
    <dgm:cxn modelId="{068B165A-2E72-424B-B112-4C89BB957FF2}" type="presParOf" srcId="{5CC439ED-7BA8-41C8-BDE4-08964A136F74}" destId="{65618800-1148-45A1-A69D-07A8E6B15DC4}" srcOrd="2" destOrd="0" presId="urn:microsoft.com/office/officeart/2005/8/layout/vList4"/>
    <dgm:cxn modelId="{21820E67-BDF4-4860-B4CE-68C0D21694C5}" type="presParOf" srcId="{65618800-1148-45A1-A69D-07A8E6B15DC4}" destId="{413CCDF6-5B4A-4D76-862D-A91B27350863}" srcOrd="0" destOrd="0" presId="urn:microsoft.com/office/officeart/2005/8/layout/vList4"/>
    <dgm:cxn modelId="{28E74A80-9DCB-42CF-BE98-C4C0938F9268}" type="presParOf" srcId="{65618800-1148-45A1-A69D-07A8E6B15DC4}" destId="{8E6D104A-DD75-4F22-9AEF-B6E63573B692}" srcOrd="1" destOrd="0" presId="urn:microsoft.com/office/officeart/2005/8/layout/vList4"/>
    <dgm:cxn modelId="{F6679BA3-6BCC-46CF-8004-B65EC6ACCCC2}" type="presParOf" srcId="{65618800-1148-45A1-A69D-07A8E6B15DC4}" destId="{37C7DFBE-0316-4D64-88F0-05AB3A87E90E}" srcOrd="2" destOrd="0" presId="urn:microsoft.com/office/officeart/2005/8/layout/vList4"/>
    <dgm:cxn modelId="{FC7488C0-BCCF-4D17-824A-95A540A8669B}" type="presParOf" srcId="{5CC439ED-7BA8-41C8-BDE4-08964A136F74}" destId="{1CA056DA-F30B-4FE6-84F8-63741A33F3B2}" srcOrd="3" destOrd="0" presId="urn:microsoft.com/office/officeart/2005/8/layout/vList4"/>
    <dgm:cxn modelId="{C6B65335-AFF1-4686-9AC1-528041731F74}" type="presParOf" srcId="{5CC439ED-7BA8-41C8-BDE4-08964A136F74}" destId="{6FBE0989-44E1-4229-98D8-51D9A911D785}" srcOrd="4" destOrd="0" presId="urn:microsoft.com/office/officeart/2005/8/layout/vList4"/>
    <dgm:cxn modelId="{0E735F22-3552-412B-AB11-8AB2EAD08288}" type="presParOf" srcId="{6FBE0989-44E1-4229-98D8-51D9A911D785}" destId="{AC888156-5341-4AB5-94FE-79031471371D}" srcOrd="0" destOrd="0" presId="urn:microsoft.com/office/officeart/2005/8/layout/vList4"/>
    <dgm:cxn modelId="{EAA830C9-FABE-4ECE-A6BC-EB46FB4B1ACF}" type="presParOf" srcId="{6FBE0989-44E1-4229-98D8-51D9A911D785}" destId="{B1C2CE59-BC70-456D-BA27-9D1D8645B579}" srcOrd="1" destOrd="0" presId="urn:microsoft.com/office/officeart/2005/8/layout/vList4"/>
    <dgm:cxn modelId="{64C91FFB-ACE0-4BF5-9E8F-2ABD6BE1BFA1}" type="presParOf" srcId="{6FBE0989-44E1-4229-98D8-51D9A911D785}" destId="{1C70031C-3011-4485-AA26-95FFF0E52A98}" srcOrd="2" destOrd="0" presId="urn:microsoft.com/office/officeart/2005/8/layout/vList4"/>
    <dgm:cxn modelId="{86622F4D-5905-424E-92EE-CC32C5F81C2B}" type="presParOf" srcId="{5CC439ED-7BA8-41C8-BDE4-08964A136F74}" destId="{E32B223C-37A4-48D8-AF6A-0ABFA20D9DC4}" srcOrd="5" destOrd="0" presId="urn:microsoft.com/office/officeart/2005/8/layout/vList4"/>
    <dgm:cxn modelId="{A14F96DD-A403-4F3F-9240-584E55DC156C}" type="presParOf" srcId="{5CC439ED-7BA8-41C8-BDE4-08964A136F74}" destId="{3AFAAEA6-5927-41D2-9F4E-71C7D6C1B655}" srcOrd="6" destOrd="0" presId="urn:microsoft.com/office/officeart/2005/8/layout/vList4"/>
    <dgm:cxn modelId="{7C1264C4-B956-493E-B8C4-AA2BF8E0CB1E}" type="presParOf" srcId="{3AFAAEA6-5927-41D2-9F4E-71C7D6C1B655}" destId="{7F5395D9-DB73-415A-BD76-3208DC72D078}" srcOrd="0" destOrd="0" presId="urn:microsoft.com/office/officeart/2005/8/layout/vList4"/>
    <dgm:cxn modelId="{17259294-88F7-4CDB-BED4-D90591BE6C61}" type="presParOf" srcId="{3AFAAEA6-5927-41D2-9F4E-71C7D6C1B655}" destId="{30BED40E-8F9C-474F-8F9C-91F4A8E050BE}" srcOrd="1" destOrd="0" presId="urn:microsoft.com/office/officeart/2005/8/layout/vList4"/>
    <dgm:cxn modelId="{70C75914-4EAB-45E0-854D-EA462AF48555}" type="presParOf" srcId="{3AFAAEA6-5927-41D2-9F4E-71C7D6C1B655}" destId="{FDDFAD7D-A989-43A1-AD97-05421BC46CBC}" srcOrd="2" destOrd="0" presId="urn:microsoft.com/office/officeart/2005/8/layout/vList4"/>
    <dgm:cxn modelId="{8719F839-CB11-4407-BDD1-5FFD65A3A411}" type="presParOf" srcId="{5CC439ED-7BA8-41C8-BDE4-08964A136F74}" destId="{DF8BB49B-0ABE-46BA-BF79-AAE08DADE519}" srcOrd="7" destOrd="0" presId="urn:microsoft.com/office/officeart/2005/8/layout/vList4"/>
    <dgm:cxn modelId="{0C910982-2C53-4FA3-A8F8-FD8F1D55E155}" type="presParOf" srcId="{5CC439ED-7BA8-41C8-BDE4-08964A136F74}" destId="{92DD89D2-5E44-4F80-9F03-EED2FD2840AC}" srcOrd="8" destOrd="0" presId="urn:microsoft.com/office/officeart/2005/8/layout/vList4"/>
    <dgm:cxn modelId="{C1195BE0-B7EA-4D01-9210-BE37C55692FC}" type="presParOf" srcId="{92DD89D2-5E44-4F80-9F03-EED2FD2840AC}" destId="{E5D1E1AC-15B9-4FE8-A4A6-D820F6A508D3}" srcOrd="0" destOrd="0" presId="urn:microsoft.com/office/officeart/2005/8/layout/vList4"/>
    <dgm:cxn modelId="{9AFB2E2A-DDDF-4A6F-A44A-88F50FEE2C5F}" type="presParOf" srcId="{92DD89D2-5E44-4F80-9F03-EED2FD2840AC}" destId="{281CA25D-CE01-44C7-87A5-77E332CA58BE}" srcOrd="1" destOrd="0" presId="urn:microsoft.com/office/officeart/2005/8/layout/vList4"/>
    <dgm:cxn modelId="{E817777A-65B8-43C5-82DE-3559553551B0}" type="presParOf" srcId="{92DD89D2-5E44-4F80-9F03-EED2FD2840AC}" destId="{2F0D8E1F-FB9E-411C-BA8B-A8C0D09FFDC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12573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53081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53081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Gearboxes allow attachments in many different places.</a:t>
          </a:r>
          <a:endParaRPr lang="en-US" sz="3100" kern="1200" dirty="0"/>
        </a:p>
      </dsp:txBody>
      <dsp:txXfrm>
        <a:off x="153081" y="4929606"/>
        <a:ext cx="2660375" cy="2613445"/>
      </dsp:txXfrm>
    </dsp:sp>
    <dsp:sp modelId="{770E20EC-6929-4A45-99D5-285545E37892}">
      <dsp:nvSpPr>
        <dsp:cNvPr id="0" name=""/>
        <dsp:cNvSpPr/>
      </dsp:nvSpPr>
      <dsp:spPr>
        <a:xfrm>
          <a:off x="12573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Gearboxes</a:t>
          </a:r>
          <a:endParaRPr lang="en-US" sz="1900" kern="1200" dirty="0"/>
        </a:p>
      </dsp:txBody>
      <dsp:txXfrm>
        <a:off x="12573" y="1922738"/>
        <a:ext cx="2810156" cy="562031"/>
      </dsp:txXfrm>
    </dsp:sp>
    <dsp:sp modelId="{4199BD41-BD06-415E-A188-B146B841BA1D}">
      <dsp:nvSpPr>
        <dsp:cNvPr id="0" name=""/>
        <dsp:cNvSpPr/>
      </dsp:nvSpPr>
      <dsp:spPr>
        <a:xfrm>
          <a:off x="3296919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8AB2C-A284-411B-B079-74838D5DE4BF}">
      <dsp:nvSpPr>
        <dsp:cNvPr id="0" name=""/>
        <dsp:cNvSpPr/>
      </dsp:nvSpPr>
      <dsp:spPr>
        <a:xfrm>
          <a:off x="3437427" y="2653379"/>
          <a:ext cx="2660375" cy="2276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DBAA-87F9-4951-8C07-B10FE0AEC345}">
      <dsp:nvSpPr>
        <dsp:cNvPr id="0" name=""/>
        <dsp:cNvSpPr/>
      </dsp:nvSpPr>
      <dsp:spPr>
        <a:xfrm>
          <a:off x="3437427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sz="3100" b="0" i="0" kern="1200" dirty="0">
            <a:latin typeface="+mn-lt"/>
            <a:cs typeface="Arial" panose="020B0604020202020204" pitchFamily="34" charset="0"/>
          </a:endParaRPr>
        </a:p>
      </dsp:txBody>
      <dsp:txXfrm>
        <a:off x="3437427" y="4929606"/>
        <a:ext cx="2660375" cy="2613445"/>
      </dsp:txXfrm>
    </dsp:sp>
    <dsp:sp modelId="{57B1ECA4-0CF3-4952-BB41-993F31EFBF15}">
      <dsp:nvSpPr>
        <dsp:cNvPr id="0" name=""/>
        <dsp:cNvSpPr/>
      </dsp:nvSpPr>
      <dsp:spPr>
        <a:xfrm>
          <a:off x="3296919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Upside-down Motors</a:t>
          </a:r>
          <a:endParaRPr lang="en-US" sz="1900" kern="1200" dirty="0"/>
        </a:p>
      </dsp:txBody>
      <dsp:txXfrm>
        <a:off x="3296919" y="1922738"/>
        <a:ext cx="2810156" cy="562031"/>
      </dsp:txXfrm>
    </dsp:sp>
    <dsp:sp modelId="{6806A88B-ACCD-4689-BA2C-F1412EF73B42}">
      <dsp:nvSpPr>
        <dsp:cNvPr id="0" name=""/>
        <dsp:cNvSpPr/>
      </dsp:nvSpPr>
      <dsp:spPr>
        <a:xfrm>
          <a:off x="6581265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6721773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6721773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6721773" y="4929606"/>
        <a:ext cx="2660375" cy="2613445"/>
      </dsp:txXfrm>
    </dsp:sp>
    <dsp:sp modelId="{16EEE8E2-3D18-44F6-B04A-3D59841E4FA8}">
      <dsp:nvSpPr>
        <dsp:cNvPr id="0" name=""/>
        <dsp:cNvSpPr/>
      </dsp:nvSpPr>
      <dsp:spPr>
        <a:xfrm>
          <a:off x="6581265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2</a:t>
          </a:r>
          <a:endParaRPr lang="en-US" sz="1900" kern="1200" dirty="0"/>
        </a:p>
      </dsp:txBody>
      <dsp:txXfrm>
        <a:off x="6581265" y="1922738"/>
        <a:ext cx="2810156" cy="562031"/>
      </dsp:txXfrm>
    </dsp:sp>
    <dsp:sp modelId="{7F77031C-84AF-49FA-B2E3-6B22E2F49F2B}">
      <dsp:nvSpPr>
        <dsp:cNvPr id="0" name=""/>
        <dsp:cNvSpPr/>
      </dsp:nvSpPr>
      <dsp:spPr>
        <a:xfrm>
          <a:off x="9865611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10006119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10006119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10006119" y="4929606"/>
        <a:ext cx="2660375" cy="2613445"/>
      </dsp:txXfrm>
    </dsp:sp>
    <dsp:sp modelId="{B3686B38-0C87-411A-9F82-923E333643FB}">
      <dsp:nvSpPr>
        <dsp:cNvPr id="0" name=""/>
        <dsp:cNvSpPr/>
      </dsp:nvSpPr>
      <dsp:spPr>
        <a:xfrm>
          <a:off x="9865611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3</a:t>
          </a:r>
          <a:endParaRPr lang="en-US" sz="1900" kern="1200" dirty="0"/>
        </a:p>
      </dsp:txBody>
      <dsp:txXfrm>
        <a:off x="9865611" y="1922738"/>
        <a:ext cx="2810156" cy="562031"/>
      </dsp:txXfrm>
    </dsp:sp>
    <dsp:sp modelId="{87ACD694-36F9-4193-A8FE-573DA345BCA3}">
      <dsp:nvSpPr>
        <dsp:cNvPr id="0" name=""/>
        <dsp:cNvSpPr/>
      </dsp:nvSpPr>
      <dsp:spPr>
        <a:xfrm>
          <a:off x="13149957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3290465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3290465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13290465" y="4929606"/>
        <a:ext cx="2660375" cy="2613445"/>
      </dsp:txXfrm>
    </dsp:sp>
    <dsp:sp modelId="{4E89074A-DD45-4C30-BE68-0847302086FD}">
      <dsp:nvSpPr>
        <dsp:cNvPr id="0" name=""/>
        <dsp:cNvSpPr/>
      </dsp:nvSpPr>
      <dsp:spPr>
        <a:xfrm>
          <a:off x="13149957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4</a:t>
          </a:r>
          <a:endParaRPr lang="en-US" sz="1900" kern="1200" dirty="0"/>
        </a:p>
      </dsp:txBody>
      <dsp:txXfrm>
        <a:off x="13149957" y="1922738"/>
        <a:ext cx="2810156" cy="56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41BE4-8EFE-48EC-A24B-35C0D23BFE78}">
      <dsp:nvSpPr>
        <dsp:cNvPr id="0" name=""/>
        <dsp:cNvSpPr/>
      </dsp:nvSpPr>
      <dsp:spPr>
        <a:xfrm>
          <a:off x="0" y="0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Compost Jig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Used to collect the compost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Angled to guide the robot to compost</a:t>
          </a:r>
          <a:endParaRPr lang="en-US" sz="3700" kern="1200" dirty="0"/>
        </a:p>
      </dsp:txBody>
      <dsp:txXfrm>
        <a:off x="3015829" y="0"/>
        <a:ext cx="10357270" cy="3412096"/>
      </dsp:txXfrm>
    </dsp:sp>
    <dsp:sp modelId="{027CB561-824B-4A2C-B5F7-3356B494E2AC}">
      <dsp:nvSpPr>
        <dsp:cNvPr id="0" name=""/>
        <dsp:cNvSpPr/>
      </dsp:nvSpPr>
      <dsp:spPr>
        <a:xfrm>
          <a:off x="341209" y="341209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CCDF6-5B4A-4D76-862D-A91B27350863}">
      <dsp:nvSpPr>
        <dsp:cNvPr id="0" name=""/>
        <dsp:cNvSpPr/>
      </dsp:nvSpPr>
      <dsp:spPr>
        <a:xfrm>
          <a:off x="0" y="3753305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Demolishing Building Jig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Curve to give the lever room to go down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>
        <a:off x="3015829" y="3753305"/>
        <a:ext cx="10357270" cy="3412096"/>
      </dsp:txXfrm>
    </dsp:sp>
    <dsp:sp modelId="{8E6D104A-DD75-4F22-9AEF-B6E63573B692}">
      <dsp:nvSpPr>
        <dsp:cNvPr id="0" name=""/>
        <dsp:cNvSpPr/>
      </dsp:nvSpPr>
      <dsp:spPr>
        <a:xfrm>
          <a:off x="341209" y="4094515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8156-5341-4AB5-94FE-79031471371D}">
      <dsp:nvSpPr>
        <dsp:cNvPr id="0" name=""/>
        <dsp:cNvSpPr/>
      </dsp:nvSpPr>
      <dsp:spPr>
        <a:xfrm>
          <a:off x="0" y="7506611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One-Way Door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Used to collect the Valuables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Used for a more compact robot design</a:t>
          </a:r>
          <a:endParaRPr lang="en-US" sz="3700" kern="1200" dirty="0"/>
        </a:p>
      </dsp:txBody>
      <dsp:txXfrm>
        <a:off x="3015829" y="7506611"/>
        <a:ext cx="10357270" cy="3412096"/>
      </dsp:txXfrm>
    </dsp:sp>
    <dsp:sp modelId="{B1C2CE59-BC70-456D-BA27-9D1D8645B579}">
      <dsp:nvSpPr>
        <dsp:cNvPr id="0" name=""/>
        <dsp:cNvSpPr/>
      </dsp:nvSpPr>
      <dsp:spPr>
        <a:xfrm>
          <a:off x="341209" y="7847821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395D9-DB73-415A-BD76-3208DC72D078}">
      <dsp:nvSpPr>
        <dsp:cNvPr id="0" name=""/>
        <dsp:cNvSpPr/>
      </dsp:nvSpPr>
      <dsp:spPr>
        <a:xfrm>
          <a:off x="0" y="11259917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Turtle </a:t>
          </a:r>
          <a:r>
            <a:rPr lang="en-US" sz="4800" kern="1200" dirty="0" err="1" smtClean="0"/>
            <a:t>Baginator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The Turtle Grabber grabs the Turtle and the Plastic Bag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The slide launches the people.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Both are controlled by the arm at the top</a:t>
          </a:r>
          <a:endParaRPr lang="en-US" sz="3700" kern="1200" dirty="0"/>
        </a:p>
      </dsp:txBody>
      <dsp:txXfrm>
        <a:off x="3015829" y="11259917"/>
        <a:ext cx="10357270" cy="3412096"/>
      </dsp:txXfrm>
    </dsp:sp>
    <dsp:sp modelId="{30BED40E-8F9C-474F-8F9C-91F4A8E050BE}">
      <dsp:nvSpPr>
        <dsp:cNvPr id="0" name=""/>
        <dsp:cNvSpPr/>
      </dsp:nvSpPr>
      <dsp:spPr>
        <a:xfrm>
          <a:off x="341209" y="11601127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1E1AC-15B9-4FE8-A4A6-D820F6A508D3}">
      <dsp:nvSpPr>
        <dsp:cNvPr id="0" name=""/>
        <dsp:cNvSpPr/>
      </dsp:nvSpPr>
      <dsp:spPr>
        <a:xfrm>
          <a:off x="0" y="15013223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Compost Collects the Compost Jig and the Demolished Building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Two-pronged so that the Compost Jig does not rotate</a:t>
          </a:r>
          <a:endParaRPr lang="en-US" sz="3700" kern="1200" dirty="0"/>
        </a:p>
      </dsp:txBody>
      <dsp:txXfrm>
        <a:off x="3015829" y="15013223"/>
        <a:ext cx="10357270" cy="3412096"/>
      </dsp:txXfrm>
    </dsp:sp>
    <dsp:sp modelId="{281CA25D-CE01-44C7-87A5-77E332CA58BE}">
      <dsp:nvSpPr>
        <dsp:cNvPr id="0" name=""/>
        <dsp:cNvSpPr/>
      </dsp:nvSpPr>
      <dsp:spPr>
        <a:xfrm>
          <a:off x="341209" y="15354433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Project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mtClean="0"/>
              <a:t>Your name | Teacher’s name | School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0" y="5405269"/>
            <a:ext cx="13944600" cy="1723910"/>
          </a:xfrm>
        </p:spPr>
        <p:txBody>
          <a:bodyPr/>
          <a:lstStyle/>
          <a:p>
            <a:r>
              <a:rPr lang="en-US" dirty="0" smtClean="0"/>
              <a:t>The Attachments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3944600" y="5405269"/>
            <a:ext cx="15972688" cy="1723910"/>
          </a:xfrm>
        </p:spPr>
        <p:txBody>
          <a:bodyPr/>
          <a:lstStyle/>
          <a:p>
            <a:r>
              <a:rPr lang="en-US" dirty="0" smtClean="0"/>
              <a:t>The Robot</a:t>
            </a:r>
            <a:endParaRPr lang="en-US" dirty="0"/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634144448"/>
              </p:ext>
            </p:extLst>
          </p:nvPr>
        </p:nvGraphicFramePr>
        <p:xfrm>
          <a:off x="13944600" y="6850020"/>
          <a:ext cx="15972688" cy="946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4761029" y="17760562"/>
            <a:ext cx="14369141" cy="2427215"/>
          </a:xfrm>
        </p:spPr>
        <p:txBody>
          <a:bodyPr/>
          <a:lstStyle/>
          <a:p>
            <a:r>
              <a:rPr lang="en-US" dirty="0" smtClean="0"/>
              <a:t>The My Blocks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05269"/>
            <a:ext cx="13990320" cy="1708763"/>
          </a:xfrm>
        </p:spPr>
        <p:txBody>
          <a:bodyPr/>
          <a:lstStyle/>
          <a:p>
            <a:r>
              <a:rPr lang="en-US" smtClean="0"/>
              <a:t>More Attachments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smtClean="0"/>
              <a:t>Include results based on your experiments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en-US" smtClean="0"/>
              <a:t>Brief summary of what you discovered based on results</a:t>
            </a:r>
          </a:p>
          <a:p>
            <a:r>
              <a:rPr lang="en-US" smtClean="0"/>
              <a:t>Indicate and explain whether or not the data supports your hypothesis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Works Cited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mtClean="0"/>
              <a:t>Include print and electronic sources in alphabetical order</a:t>
            </a:r>
            <a:endParaRPr lang="en-US" dirty="0"/>
          </a:p>
        </p:txBody>
      </p:sp>
      <p:pic>
        <p:nvPicPr>
          <p:cNvPr id="105" name="Picture Placeholder 104"/>
          <p:cNvPicPr>
            <a:picLocks noGrp="1" noChangeAspect="1"/>
          </p:cNvPicPr>
          <p:nvPr>
            <p:ph type="pic" sz="quarter" idx="43"/>
          </p:nvPr>
        </p:nvPicPr>
        <p:blipFill>
          <a:blip r:embed="rId7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535" y="-957176"/>
            <a:ext cx="11031766" cy="6205369"/>
          </a:xfrm>
        </p:spPr>
      </p:pic>
      <p:sp>
        <p:nvSpPr>
          <p:cNvPr id="30" name="Content Placeholder 29"/>
          <p:cNvSpPr>
            <a:spLocks noGrp="1"/>
          </p:cNvSpPr>
          <p:nvPr>
            <p:ph sz="quarter" idx="30"/>
          </p:nvPr>
        </p:nvSpPr>
        <p:spPr>
          <a:xfrm>
            <a:off x="15544798" y="21632528"/>
            <a:ext cx="13585371" cy="710575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_</a:t>
            </a:r>
            <a:r>
              <a:rPr lang="en-US" sz="4000" b="1" dirty="0" err="1" smtClean="0"/>
              <a:t>MoveForward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MoveBackward</a:t>
            </a:r>
            <a:r>
              <a:rPr lang="en-US" sz="4000" dirty="0" smtClean="0"/>
              <a:t>: Moves the robot forward or for a set amount of centimeters.</a:t>
            </a:r>
            <a:endParaRPr lang="en-US" sz="4000" b="1" dirty="0" smtClean="0"/>
          </a:p>
          <a:p>
            <a:r>
              <a:rPr lang="en-US" sz="4000" b="1" dirty="0" smtClean="0"/>
              <a:t>__</a:t>
            </a:r>
            <a:r>
              <a:rPr lang="en-US" sz="4000" b="1" dirty="0" err="1" smtClean="0"/>
              <a:t>SpinLeft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SpinRight</a:t>
            </a:r>
            <a:r>
              <a:rPr lang="en-US" sz="4000" dirty="0" smtClean="0"/>
              <a:t>: Makes the robot spin left or right to a set angle.</a:t>
            </a:r>
            <a:endParaRPr lang="en-US" sz="4000" b="1" dirty="0" smtClean="0"/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SeekLineForward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SeekLineBackward</a:t>
            </a:r>
            <a:r>
              <a:rPr lang="en-US" sz="4000" b="1" dirty="0" smtClean="0"/>
              <a:t> </a:t>
            </a:r>
            <a:r>
              <a:rPr lang="en-US" sz="4000" dirty="0" smtClean="0"/>
              <a:t>: Makes the robot drive forward until it senses the line</a:t>
            </a:r>
            <a:endParaRPr lang="en-US" sz="4000" b="1" dirty="0" smtClean="0"/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SquareLineForward</a:t>
            </a:r>
            <a:r>
              <a:rPr lang="en-US" sz="4000" b="1" dirty="0" smtClean="0"/>
              <a:t> &amp; </a:t>
            </a:r>
            <a:r>
              <a:rPr lang="en-US" sz="4000" b="1" dirty="0"/>
              <a:t>_</a:t>
            </a:r>
            <a:r>
              <a:rPr lang="en-US" sz="4000" b="1" dirty="0" err="1"/>
              <a:t>SquareLineBackward</a:t>
            </a:r>
            <a:r>
              <a:rPr lang="en-US" sz="4000" b="1" dirty="0"/>
              <a:t> </a:t>
            </a:r>
            <a:r>
              <a:rPr lang="en-US" sz="4000" dirty="0" smtClean="0"/>
              <a:t>: Makes the robot go forwards </a:t>
            </a:r>
            <a:r>
              <a:rPr lang="en-US" sz="4000" smtClean="0"/>
              <a:t>or backwards </a:t>
            </a:r>
            <a:r>
              <a:rPr lang="en-US" sz="4000" dirty="0" smtClean="0"/>
              <a:t>seeking the line and square with the line</a:t>
            </a:r>
            <a:endParaRPr lang="en-US" sz="4000" b="1" dirty="0" smtClean="0"/>
          </a:p>
          <a:p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285943174"/>
              </p:ext>
            </p:extLst>
          </p:nvPr>
        </p:nvGraphicFramePr>
        <p:xfrm>
          <a:off x="571500" y="7698676"/>
          <a:ext cx="13373100" cy="1843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266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Science Project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2015-11-18T00:06:51Z</dcterms:created>
  <dcterms:modified xsi:type="dcterms:W3CDTF">2015-11-20T02:59:40Z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