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4"/>
  </p:notesMasterIdLst>
  <p:sldIdLst>
    <p:sldId id="257" r:id="rId4"/>
    <p:sldId id="258" r:id="rId5"/>
    <p:sldId id="264" r:id="rId6"/>
    <p:sldId id="259" r:id="rId7"/>
    <p:sldId id="260" r:id="rId8"/>
    <p:sldId id="261" r:id="rId9"/>
    <p:sldId id="262" r:id="rId10"/>
    <p:sldId id="266" r:id="rId11"/>
    <p:sldId id="265" r:id="rId12"/>
    <p:sldId id="26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1" autoAdjust="0"/>
    <p:restoredTop sz="94660"/>
  </p:normalViewPr>
  <p:slideViewPr>
    <p:cSldViewPr>
      <p:cViewPr varScale="1">
        <p:scale>
          <a:sx n="62" d="100"/>
          <a:sy n="62" d="100"/>
        </p:scale>
        <p:origin x="72" y="6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E88D0B-265F-4929-8988-A4636B435B87}" type="datetimeFigureOut">
              <a:rPr lang="en-US" smtClean="0"/>
              <a:t>11/14/2014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1141E2-E229-434A-B9DB-608C799D9EA7}" type="slidenum">
              <a:rPr lang="en-US" smtClean="0"/>
              <a:t>‹#›</a:t>
            </a:fld>
            <a:endParaRPr lang="en-US"/>
          </a:p>
        </p:txBody>
      </p:sp>
    </p:spTree>
    <p:extLst>
      <p:ext uri="{BB962C8B-B14F-4D97-AF65-F5344CB8AC3E}">
        <p14:creationId xmlns:p14="http://schemas.microsoft.com/office/powerpoint/2010/main" val="2126245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11/14/2014 10:49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3243425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1336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labnol.org/internet/design/create-mockup-designs-quickly-with-yahoo-stencils/3483/" TargetMode="External"/><Relationship Id="rId2" Type="http://schemas.openxmlformats.org/officeDocument/2006/relationships/hyperlink" Target="http://en.wikipedia.org/wiki/Paper_prototyping" TargetMode="External"/><Relationship Id="rId1" Type="http://schemas.openxmlformats.org/officeDocument/2006/relationships/slideLayout" Target="../slideLayouts/slideLayout3.xml"/><Relationship Id="rId5" Type="http://schemas.openxmlformats.org/officeDocument/2006/relationships/hyperlink" Target="http://appinventor.mit.edu/explore/" TargetMode="External"/><Relationship Id="rId4" Type="http://schemas.openxmlformats.org/officeDocument/2006/relationships/hyperlink" Target="https://moqups.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codeday.org/seattle"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PSCSTA Mini Hackathon</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endParaRPr lang="en-US" dirty="0" smtClean="0"/>
          </a:p>
          <a:p>
            <a:endParaRPr lang="en-US" dirty="0"/>
          </a:p>
          <a:p>
            <a:r>
              <a:rPr lang="en-US" dirty="0" smtClean="0"/>
              <a:t>Lauren Bricker</a:t>
            </a:r>
          </a:p>
          <a:p>
            <a:endParaRPr lang="en-US" dirty="0" smtClean="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and Resources</a:t>
            </a:r>
            <a:endParaRPr lang="en-US" dirty="0"/>
          </a:p>
        </p:txBody>
      </p:sp>
      <p:sp>
        <p:nvSpPr>
          <p:cNvPr id="3" name="Text Placeholder 2"/>
          <p:cNvSpPr>
            <a:spLocks noGrp="1"/>
          </p:cNvSpPr>
          <p:nvPr>
            <p:ph type="body" sz="quarter" idx="10"/>
          </p:nvPr>
        </p:nvSpPr>
        <p:spPr>
          <a:xfrm>
            <a:off x="381000" y="1411552"/>
            <a:ext cx="8382000" cy="5121402"/>
          </a:xfrm>
        </p:spPr>
        <p:txBody>
          <a:bodyPr/>
          <a:lstStyle/>
          <a:p>
            <a:r>
              <a:rPr lang="en-US" dirty="0">
                <a:hlinkClick r:id="rId2"/>
              </a:rPr>
              <a:t>http://en.wikipedia.org/wiki/Hackathon</a:t>
            </a:r>
          </a:p>
          <a:p>
            <a:r>
              <a:rPr lang="en-US" dirty="0" smtClean="0">
                <a:hlinkClick r:id="rId2"/>
              </a:rPr>
              <a:t>http</a:t>
            </a:r>
            <a:r>
              <a:rPr lang="en-US" dirty="0">
                <a:hlinkClick r:id="rId2"/>
              </a:rPr>
              <a:t>://</a:t>
            </a:r>
            <a:r>
              <a:rPr lang="en-US" dirty="0" smtClean="0">
                <a:hlinkClick r:id="rId2"/>
              </a:rPr>
              <a:t>en.wikipedia.org/wiki/Paper_prototyping</a:t>
            </a:r>
            <a:endParaRPr lang="en-US" dirty="0" smtClean="0"/>
          </a:p>
          <a:p>
            <a:r>
              <a:rPr lang="en-US" dirty="0">
                <a:hlinkClick r:id="rId3"/>
              </a:rPr>
              <a:t>http://www.labnol.org/internet/design/create-mockup-designs-quickly-with-yahoo-stencils/3483</a:t>
            </a:r>
            <a:r>
              <a:rPr lang="en-US" dirty="0" smtClean="0">
                <a:hlinkClick r:id="rId3"/>
              </a:rPr>
              <a:t>/</a:t>
            </a:r>
            <a:endParaRPr lang="en-US" dirty="0" smtClean="0"/>
          </a:p>
          <a:p>
            <a:r>
              <a:rPr lang="en-US" dirty="0">
                <a:hlinkClick r:id="rId4"/>
              </a:rPr>
              <a:t>https://moqups.com</a:t>
            </a:r>
            <a:r>
              <a:rPr lang="en-US" dirty="0" smtClean="0">
                <a:hlinkClick r:id="rId4"/>
              </a:rPr>
              <a:t>/#!/</a:t>
            </a:r>
            <a:endParaRPr lang="en-US" dirty="0" smtClean="0"/>
          </a:p>
          <a:p>
            <a:r>
              <a:rPr lang="en-US" dirty="0" smtClean="0"/>
              <a:t>A course taught by James </a:t>
            </a:r>
            <a:r>
              <a:rPr lang="en-US" dirty="0" err="1" smtClean="0"/>
              <a:t>Landay</a:t>
            </a:r>
            <a:r>
              <a:rPr lang="en-US" dirty="0" smtClean="0"/>
              <a:t>, Stanford</a:t>
            </a:r>
          </a:p>
          <a:p>
            <a:r>
              <a:rPr lang="en-US" dirty="0">
                <a:hlinkClick r:id="rId5"/>
              </a:rPr>
              <a:t>http://appinventor.mit.edu/explore</a:t>
            </a:r>
            <a:r>
              <a:rPr lang="en-US" dirty="0" smtClean="0">
                <a:hlinkClick r:id="rId5"/>
              </a:rPr>
              <a:t>/</a:t>
            </a:r>
            <a:endParaRPr lang="en-US" dirty="0" smtClean="0"/>
          </a:p>
          <a:p>
            <a:endParaRPr lang="en-US" dirty="0" smtClean="0"/>
          </a:p>
          <a:p>
            <a:endParaRPr lang="en-US" dirty="0"/>
          </a:p>
        </p:txBody>
      </p:sp>
    </p:spTree>
    <p:extLst>
      <p:ext uri="{BB962C8B-B14F-4D97-AF65-F5344CB8AC3E}">
        <p14:creationId xmlns:p14="http://schemas.microsoft.com/office/powerpoint/2010/main" val="34356532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Schedule</a:t>
            </a:r>
            <a:endParaRPr lang="en-US" dirty="0"/>
          </a:p>
        </p:txBody>
      </p:sp>
      <p:sp>
        <p:nvSpPr>
          <p:cNvPr id="6" name="Text Placeholder 5"/>
          <p:cNvSpPr>
            <a:spLocks noGrp="1"/>
          </p:cNvSpPr>
          <p:nvPr>
            <p:ph type="body" sz="quarter" idx="10"/>
          </p:nvPr>
        </p:nvSpPr>
        <p:spPr>
          <a:xfrm>
            <a:off x="381000" y="1411552"/>
            <a:ext cx="8382000" cy="5115246"/>
          </a:xfrm>
        </p:spPr>
        <p:txBody>
          <a:bodyPr/>
          <a:lstStyle/>
          <a:p>
            <a:r>
              <a:rPr lang="en-US" dirty="0" smtClean="0"/>
              <a:t>Introduction</a:t>
            </a:r>
          </a:p>
          <a:p>
            <a:r>
              <a:rPr lang="en-US" dirty="0" smtClean="0"/>
              <a:t>“Presentation” (10 minutes)</a:t>
            </a:r>
          </a:p>
          <a:p>
            <a:pPr lvl="1"/>
            <a:r>
              <a:rPr lang="en-US" dirty="0" smtClean="0"/>
              <a:t>Low fidelity prototyping and App Inventor</a:t>
            </a:r>
          </a:p>
          <a:p>
            <a:r>
              <a:rPr lang="en-US" dirty="0" smtClean="0"/>
              <a:t>Determine teams (5 minutes)</a:t>
            </a:r>
          </a:p>
          <a:p>
            <a:pPr lvl="1"/>
            <a:r>
              <a:rPr lang="en-US" dirty="0" smtClean="0"/>
              <a:t>One App Inventor “expert” per team</a:t>
            </a:r>
          </a:p>
          <a:p>
            <a:r>
              <a:rPr lang="en-US" dirty="0" smtClean="0"/>
              <a:t>Low fidelity prototyping exercise </a:t>
            </a:r>
          </a:p>
          <a:p>
            <a:pPr lvl="1"/>
            <a:r>
              <a:rPr lang="en-US" dirty="0" smtClean="0"/>
              <a:t>Develop prototype (10 minutes)</a:t>
            </a:r>
          </a:p>
          <a:p>
            <a:pPr lvl="1"/>
            <a:r>
              <a:rPr lang="en-US" dirty="0" smtClean="0"/>
              <a:t>Test with another team (10 minutes)</a:t>
            </a:r>
          </a:p>
          <a:p>
            <a:r>
              <a:rPr lang="en-US" dirty="0" smtClean="0"/>
              <a:t>Coding (80 minutes)</a:t>
            </a:r>
          </a:p>
          <a:p>
            <a:r>
              <a:rPr lang="en-US" dirty="0" smtClean="0"/>
              <a:t>Sharing apps and Debrief (15 minutes)</a:t>
            </a:r>
            <a:endParaRPr lang="en-US" dirty="0"/>
          </a:p>
        </p:txBody>
      </p:sp>
    </p:spTree>
    <p:extLst>
      <p:ext uri="{BB962C8B-B14F-4D97-AF65-F5344CB8AC3E}">
        <p14:creationId xmlns:p14="http://schemas.microsoft.com/office/powerpoint/2010/main" val="332148299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Hackathon?</a:t>
            </a:r>
            <a:endParaRPr lang="en-US" dirty="0"/>
          </a:p>
        </p:txBody>
      </p:sp>
      <p:sp>
        <p:nvSpPr>
          <p:cNvPr id="3" name="Text Placeholder 2"/>
          <p:cNvSpPr>
            <a:spLocks noGrp="1"/>
          </p:cNvSpPr>
          <p:nvPr>
            <p:ph type="body" sz="quarter" idx="10"/>
          </p:nvPr>
        </p:nvSpPr>
        <p:spPr>
          <a:xfrm>
            <a:off x="381000" y="1411552"/>
            <a:ext cx="8382000" cy="4745915"/>
          </a:xfrm>
        </p:spPr>
        <p:txBody>
          <a:bodyPr/>
          <a:lstStyle/>
          <a:p>
            <a:r>
              <a:rPr lang="en-US" dirty="0" smtClean="0"/>
              <a:t>Weekend long “innovation efforts” </a:t>
            </a:r>
          </a:p>
          <a:p>
            <a:r>
              <a:rPr lang="en-US" dirty="0" smtClean="0"/>
              <a:t>Competition exists, but “Really about making something cool to you” </a:t>
            </a:r>
          </a:p>
          <a:p>
            <a:r>
              <a:rPr lang="en-US" dirty="0" smtClean="0"/>
              <a:t>Usually 24-36 hours </a:t>
            </a:r>
          </a:p>
          <a:p>
            <a:pPr lvl="1"/>
            <a:r>
              <a:rPr lang="en-US" dirty="0" smtClean="0"/>
              <a:t>Registration</a:t>
            </a:r>
          </a:p>
          <a:p>
            <a:pPr lvl="1"/>
            <a:r>
              <a:rPr lang="en-US" dirty="0" smtClean="0"/>
              <a:t>Opening introduction and presentation</a:t>
            </a:r>
          </a:p>
          <a:p>
            <a:pPr lvl="1"/>
            <a:r>
              <a:rPr lang="en-US" dirty="0" smtClean="0"/>
              <a:t>Coding</a:t>
            </a:r>
          </a:p>
          <a:p>
            <a:pPr lvl="1"/>
            <a:r>
              <a:rPr lang="en-US" dirty="0" smtClean="0"/>
              <a:t>Spaces with “learning seminars” </a:t>
            </a:r>
          </a:p>
          <a:p>
            <a:pPr lvl="1"/>
            <a:r>
              <a:rPr lang="en-US" dirty="0" smtClean="0"/>
              <a:t>Rooms with mentors (iOS room, HTML room)</a:t>
            </a:r>
          </a:p>
          <a:p>
            <a:pPr marL="914400" lvl="2" indent="0">
              <a:buNone/>
            </a:pPr>
            <a:endParaRPr lang="en-US" dirty="0" smtClean="0"/>
          </a:p>
        </p:txBody>
      </p:sp>
    </p:spTree>
    <p:extLst>
      <p:ext uri="{BB962C8B-B14F-4D97-AF65-F5344CB8AC3E}">
        <p14:creationId xmlns:p14="http://schemas.microsoft.com/office/powerpoint/2010/main" val="25951907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Part 1: Low Fidelity Prototyping</a:t>
            </a:r>
            <a:endParaRPr lang="en-US" dirty="0"/>
          </a:p>
        </p:txBody>
      </p:sp>
      <p:sp>
        <p:nvSpPr>
          <p:cNvPr id="3" name="Text Placeholder 2"/>
          <p:cNvSpPr>
            <a:spLocks noGrp="1"/>
          </p:cNvSpPr>
          <p:nvPr>
            <p:ph type="body" sz="quarter" idx="10"/>
          </p:nvPr>
        </p:nvSpPr>
        <p:spPr>
          <a:xfrm>
            <a:off x="381000" y="1411552"/>
            <a:ext cx="5443470" cy="4481227"/>
          </a:xfrm>
        </p:spPr>
        <p:txBody>
          <a:bodyPr/>
          <a:lstStyle/>
          <a:p>
            <a:r>
              <a:rPr lang="en-US" dirty="0" smtClean="0"/>
              <a:t>Sketches of your user interface</a:t>
            </a:r>
          </a:p>
          <a:p>
            <a:r>
              <a:rPr lang="en-US" dirty="0" smtClean="0"/>
              <a:t>Quick exploration with minimal investment</a:t>
            </a:r>
          </a:p>
          <a:p>
            <a:r>
              <a:rPr lang="en-US" dirty="0" smtClean="0"/>
              <a:t>Communicates design concepts and structure</a:t>
            </a:r>
          </a:p>
          <a:p>
            <a:r>
              <a:rPr lang="en-US" dirty="0" smtClean="0"/>
              <a:t>Can test and iterate quickly</a:t>
            </a:r>
          </a:p>
          <a:p>
            <a:r>
              <a:rPr lang="en-US" dirty="0" smtClean="0"/>
              <a:t>Facilitates brainstorming</a:t>
            </a:r>
          </a:p>
          <a:p>
            <a:r>
              <a:rPr lang="en-US" dirty="0" smtClean="0"/>
              <a:t>Invites discussion!!!</a:t>
            </a:r>
            <a:endParaRPr lang="en-US" dirty="0"/>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5486400" y="4114800"/>
            <a:ext cx="3429000" cy="257175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4470" y="1411552"/>
            <a:ext cx="3090930" cy="2318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053202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Materials</a:t>
            </a:r>
            <a:endParaRPr lang="en-US" dirty="0"/>
          </a:p>
        </p:txBody>
      </p:sp>
      <p:sp>
        <p:nvSpPr>
          <p:cNvPr id="3" name="Text Placeholder 2"/>
          <p:cNvSpPr>
            <a:spLocks noGrp="1"/>
          </p:cNvSpPr>
          <p:nvPr>
            <p:ph type="body" sz="quarter" idx="10"/>
          </p:nvPr>
        </p:nvSpPr>
        <p:spPr>
          <a:xfrm>
            <a:off x="381000" y="1411552"/>
            <a:ext cx="8382000" cy="5121402"/>
          </a:xfrm>
        </p:spPr>
        <p:txBody>
          <a:bodyPr/>
          <a:lstStyle/>
          <a:p>
            <a:r>
              <a:rPr lang="en-US" altLang="en-US" dirty="0"/>
              <a:t>Paper: heavy paper for base interface screens</a:t>
            </a:r>
          </a:p>
          <a:p>
            <a:r>
              <a:rPr lang="en-US" altLang="en-US" dirty="0"/>
              <a:t>Overlays: show changes in content</a:t>
            </a:r>
          </a:p>
          <a:p>
            <a:r>
              <a:rPr lang="en-US" altLang="en-US" dirty="0"/>
              <a:t>Post-it notes: show changes in content</a:t>
            </a:r>
          </a:p>
          <a:p>
            <a:r>
              <a:rPr lang="en-US" altLang="en-US" dirty="0"/>
              <a:t>Adhesives: glue sticks, correction tape</a:t>
            </a:r>
          </a:p>
          <a:p>
            <a:r>
              <a:rPr lang="en-US" altLang="en-US" dirty="0"/>
              <a:t>Colored markers and pencils: enable highlighting, drawing in color</a:t>
            </a:r>
          </a:p>
          <a:p>
            <a:r>
              <a:rPr lang="en-US" altLang="en-US" dirty="0"/>
              <a:t>Scissors: cut content to size</a:t>
            </a:r>
          </a:p>
          <a:p>
            <a:r>
              <a:rPr lang="en-US" altLang="en-US" dirty="0"/>
              <a:t>Library: Pre-fabricate menus, buttons, tabbed panes, dialogs, etc.</a:t>
            </a:r>
          </a:p>
          <a:p>
            <a:endParaRPr lang="en-US" dirty="0"/>
          </a:p>
        </p:txBody>
      </p:sp>
    </p:spTree>
    <p:extLst>
      <p:ext uri="{BB962C8B-B14F-4D97-AF65-F5344CB8AC3E}">
        <p14:creationId xmlns:p14="http://schemas.microsoft.com/office/powerpoint/2010/main" val="373204228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a:t>
            </a:r>
            <a:endParaRPr lang="en-US" dirty="0"/>
          </a:p>
        </p:txBody>
      </p:sp>
      <p:sp>
        <p:nvSpPr>
          <p:cNvPr id="3" name="Text Placeholder 2"/>
          <p:cNvSpPr>
            <a:spLocks noGrp="1"/>
          </p:cNvSpPr>
          <p:nvPr>
            <p:ph type="body" sz="quarter" idx="10"/>
          </p:nvPr>
        </p:nvSpPr>
        <p:spPr>
          <a:xfrm>
            <a:off x="381000" y="1411552"/>
            <a:ext cx="8382000" cy="3053144"/>
          </a:xfrm>
        </p:spPr>
        <p:txBody>
          <a:bodyPr/>
          <a:lstStyle/>
          <a:p>
            <a:pPr>
              <a:defRPr/>
            </a:pPr>
            <a:r>
              <a:rPr lang="en-US" dirty="0"/>
              <a:t>have a user perform a task with prototype</a:t>
            </a:r>
          </a:p>
          <a:p>
            <a:pPr>
              <a:defRPr/>
            </a:pPr>
            <a:r>
              <a:rPr lang="en-US" dirty="0"/>
              <a:t>manipulate prototype to make it interactive</a:t>
            </a:r>
          </a:p>
          <a:p>
            <a:pPr>
              <a:defRPr/>
            </a:pPr>
            <a:r>
              <a:rPr lang="en-US" dirty="0"/>
              <a:t>identify trouble points and solutions</a:t>
            </a:r>
          </a:p>
          <a:p>
            <a:pPr>
              <a:defRPr/>
            </a:pPr>
            <a:r>
              <a:rPr lang="en-US" dirty="0"/>
              <a:t>revise prototype </a:t>
            </a:r>
            <a:r>
              <a:rPr lang="en-US" dirty="0" smtClean="0"/>
              <a:t>and</a:t>
            </a:r>
            <a:br>
              <a:rPr lang="en-US" dirty="0" smtClean="0"/>
            </a:br>
            <a:r>
              <a:rPr lang="en-US" dirty="0" smtClean="0"/>
              <a:t>perform </a:t>
            </a:r>
            <a:r>
              <a:rPr lang="en-US" dirty="0"/>
              <a:t>again</a:t>
            </a:r>
          </a:p>
          <a:p>
            <a:pPr marL="0" indent="0">
              <a:buNone/>
            </a:pPr>
            <a:endParaRPr lang="en-US" dirty="0"/>
          </a:p>
        </p:txBody>
      </p:sp>
      <p:pic>
        <p:nvPicPr>
          <p:cNvPr id="4" name="Picture 3"/>
          <p:cNvPicPr>
            <a:picLocks noChangeAspect="1"/>
          </p:cNvPicPr>
          <p:nvPr/>
        </p:nvPicPr>
        <p:blipFill>
          <a:blip r:embed="rId2"/>
          <a:stretch>
            <a:fillRect/>
          </a:stretch>
        </p:blipFill>
        <p:spPr>
          <a:xfrm>
            <a:off x="4572000" y="3200400"/>
            <a:ext cx="4286250" cy="3219450"/>
          </a:xfrm>
          <a:prstGeom prst="rect">
            <a:avLst/>
          </a:prstGeom>
        </p:spPr>
      </p:pic>
    </p:spTree>
    <p:extLst>
      <p:ext uri="{BB962C8B-B14F-4D97-AF65-F5344CB8AC3E}">
        <p14:creationId xmlns:p14="http://schemas.microsoft.com/office/powerpoint/2010/main" val="422652336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Inventor</a:t>
            </a:r>
            <a:endParaRPr lang="en-US" dirty="0"/>
          </a:p>
        </p:txBody>
      </p:sp>
      <p:sp>
        <p:nvSpPr>
          <p:cNvPr id="3" name="Text Placeholder 2"/>
          <p:cNvSpPr>
            <a:spLocks noGrp="1"/>
          </p:cNvSpPr>
          <p:nvPr>
            <p:ph type="body" sz="quarter" idx="10"/>
          </p:nvPr>
        </p:nvSpPr>
        <p:spPr>
          <a:xfrm>
            <a:off x="381000" y="1411552"/>
            <a:ext cx="8382000" cy="3151632"/>
          </a:xfrm>
        </p:spPr>
        <p:txBody>
          <a:bodyPr/>
          <a:lstStyle/>
          <a:p>
            <a:r>
              <a:rPr lang="en-US" dirty="0" smtClean="0"/>
              <a:t>Demo….</a:t>
            </a:r>
          </a:p>
          <a:p>
            <a:pPr marL="0" indent="0">
              <a:buNone/>
            </a:pPr>
            <a:endParaRPr lang="en-US" dirty="0" smtClean="0"/>
          </a:p>
          <a:p>
            <a:r>
              <a:rPr lang="en-US" dirty="0" smtClean="0"/>
              <a:t>Good for rapid prototyping</a:t>
            </a:r>
          </a:p>
          <a:p>
            <a:r>
              <a:rPr lang="en-US" dirty="0" smtClean="0"/>
              <a:t>Somewhat limited but … </a:t>
            </a:r>
          </a:p>
          <a:p>
            <a:r>
              <a:rPr lang="en-US" dirty="0" smtClean="0"/>
              <a:t>Design screens, us blocks to program</a:t>
            </a:r>
          </a:p>
          <a:p>
            <a:r>
              <a:rPr lang="en-US" dirty="0" smtClean="0"/>
              <a:t>Storage can be done using </a:t>
            </a:r>
            <a:r>
              <a:rPr lang="en-US" dirty="0" err="1" smtClean="0"/>
              <a:t>TinyDB</a:t>
            </a:r>
            <a:endParaRPr lang="en-US" dirty="0"/>
          </a:p>
        </p:txBody>
      </p:sp>
    </p:spTree>
    <p:extLst>
      <p:ext uri="{BB962C8B-B14F-4D97-AF65-F5344CB8AC3E}">
        <p14:creationId xmlns:p14="http://schemas.microsoft.com/office/powerpoint/2010/main" val="327182745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ideas? Here </a:t>
            </a:r>
            <a:r>
              <a:rPr lang="en-US" smtClean="0"/>
              <a:t>are some</a:t>
            </a:r>
            <a:endParaRPr lang="en-US" dirty="0"/>
          </a:p>
        </p:txBody>
      </p:sp>
      <p:sp>
        <p:nvSpPr>
          <p:cNvPr id="3" name="Text Placeholder 2"/>
          <p:cNvSpPr>
            <a:spLocks noGrp="1"/>
          </p:cNvSpPr>
          <p:nvPr>
            <p:ph type="body" sz="quarter" idx="10"/>
          </p:nvPr>
        </p:nvSpPr>
        <p:spPr>
          <a:xfrm>
            <a:off x="381000" y="1411552"/>
            <a:ext cx="8382000" cy="4235006"/>
          </a:xfrm>
        </p:spPr>
        <p:txBody>
          <a:bodyPr/>
          <a:lstStyle/>
          <a:p>
            <a:r>
              <a:rPr lang="en-US" dirty="0" smtClean="0"/>
              <a:t>List manager</a:t>
            </a:r>
          </a:p>
          <a:p>
            <a:r>
              <a:rPr lang="en-US" dirty="0" smtClean="0"/>
              <a:t>Musical Instrument or Metronome</a:t>
            </a:r>
          </a:p>
          <a:p>
            <a:r>
              <a:rPr lang="en-US" dirty="0" smtClean="0"/>
              <a:t>Tic </a:t>
            </a:r>
            <a:r>
              <a:rPr lang="en-US" dirty="0" err="1" smtClean="0"/>
              <a:t>Tac</a:t>
            </a:r>
            <a:r>
              <a:rPr lang="en-US" dirty="0" smtClean="0"/>
              <a:t> Toe game</a:t>
            </a:r>
          </a:p>
          <a:p>
            <a:r>
              <a:rPr lang="en-US" dirty="0" smtClean="0"/>
              <a:t>Clock or timer</a:t>
            </a:r>
          </a:p>
          <a:p>
            <a:r>
              <a:rPr lang="en-US" dirty="0" smtClean="0"/>
              <a:t>Happiness Machine</a:t>
            </a:r>
          </a:p>
          <a:p>
            <a:r>
              <a:rPr lang="en-US" dirty="0" smtClean="0"/>
              <a:t>Magic 8 Ball</a:t>
            </a:r>
          </a:p>
          <a:p>
            <a:r>
              <a:rPr lang="en-US" dirty="0" smtClean="0"/>
              <a:t>Truth or Dare app</a:t>
            </a:r>
          </a:p>
          <a:p>
            <a:r>
              <a:rPr lang="en-US" dirty="0" smtClean="0"/>
              <a:t>???</a:t>
            </a:r>
            <a:endParaRPr lang="en-US" dirty="0"/>
          </a:p>
        </p:txBody>
      </p:sp>
    </p:spTree>
    <p:extLst>
      <p:ext uri="{BB962C8B-B14F-4D97-AF65-F5344CB8AC3E}">
        <p14:creationId xmlns:p14="http://schemas.microsoft.com/office/powerpoint/2010/main" val="164170025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Hackathons</a:t>
            </a:r>
            <a:endParaRPr lang="en-US" dirty="0"/>
          </a:p>
        </p:txBody>
      </p:sp>
      <p:sp>
        <p:nvSpPr>
          <p:cNvPr id="3" name="Text Placeholder 2"/>
          <p:cNvSpPr>
            <a:spLocks noGrp="1"/>
          </p:cNvSpPr>
          <p:nvPr>
            <p:ph type="body" sz="quarter" idx="10"/>
          </p:nvPr>
        </p:nvSpPr>
        <p:spPr>
          <a:xfrm>
            <a:off x="381000" y="1411552"/>
            <a:ext cx="8382000" cy="2954655"/>
          </a:xfrm>
        </p:spPr>
        <p:txBody>
          <a:bodyPr/>
          <a:lstStyle/>
          <a:p>
            <a:r>
              <a:rPr lang="en-US" dirty="0"/>
              <a:t>Startup Weekend </a:t>
            </a:r>
            <a:r>
              <a:rPr lang="en-US" dirty="0" smtClean="0"/>
              <a:t>Sports Nov </a:t>
            </a:r>
            <a:r>
              <a:rPr lang="en-US" dirty="0"/>
              <a:t>14 </a:t>
            </a:r>
            <a:endParaRPr lang="en-US" dirty="0" smtClean="0"/>
          </a:p>
          <a:p>
            <a:r>
              <a:rPr lang="en-US" smtClean="0"/>
              <a:t>Startup Weekend EDU Nov 21 http</a:t>
            </a:r>
            <a:r>
              <a:rPr lang="en-US" dirty="0"/>
              <a:t>://seattle.startupweekend.org/</a:t>
            </a:r>
          </a:p>
          <a:p>
            <a:r>
              <a:rPr lang="en-US" dirty="0" smtClean="0"/>
              <a:t>Code </a:t>
            </a:r>
            <a:r>
              <a:rPr lang="en-US" dirty="0"/>
              <a:t>Day Seattle, Feb 14-15 </a:t>
            </a:r>
            <a:r>
              <a:rPr lang="en-US" dirty="0">
                <a:hlinkClick r:id="rId2"/>
              </a:rPr>
              <a:t>https://</a:t>
            </a:r>
            <a:r>
              <a:rPr lang="en-US" dirty="0" smtClean="0">
                <a:hlinkClick r:id="rId2"/>
              </a:rPr>
              <a:t>codeday.org/seattle</a:t>
            </a:r>
            <a:endParaRPr lang="en-US" dirty="0" smtClean="0"/>
          </a:p>
          <a:p>
            <a:endParaRPr lang="en-US" dirty="0"/>
          </a:p>
        </p:txBody>
      </p:sp>
    </p:spTree>
    <p:extLst>
      <p:ext uri="{BB962C8B-B14F-4D97-AF65-F5344CB8AC3E}">
        <p14:creationId xmlns:p14="http://schemas.microsoft.com/office/powerpoint/2010/main" val="3254505735"/>
      </p:ext>
    </p:extLst>
  </p:cSld>
  <p:clrMapOvr>
    <a:masterClrMapping/>
  </p:clrMapOvr>
  <p:transition>
    <p:fade/>
  </p:transition>
</p:sld>
</file>

<file path=ppt/theme/theme1.xml><?xml version="1.0" encoding="utf-8"?>
<a:theme xmlns:a="http://schemas.openxmlformats.org/drawingml/2006/main" name="Purple Segoe 4-3 template-template_April-17-2007">
  <a:themeElements>
    <a:clrScheme name="Purple Template-Template">
      <a:dk1>
        <a:srgbClr val="000000"/>
      </a:dk1>
      <a:lt1>
        <a:srgbClr val="FFFFFF"/>
      </a:lt1>
      <a:dk2>
        <a:srgbClr val="663474"/>
      </a:dk2>
      <a:lt2>
        <a:srgbClr val="DBB7FF"/>
      </a:lt2>
      <a:accent1>
        <a:srgbClr val="FFC000"/>
      </a:accent1>
      <a:accent2>
        <a:srgbClr val="3497AE"/>
      </a:accent2>
      <a:accent3>
        <a:srgbClr val="DF8045"/>
      </a:accent3>
      <a:accent4>
        <a:srgbClr val="7DCC2E"/>
      </a:accent4>
      <a:accent5>
        <a:srgbClr val="FF9929"/>
      </a:accent5>
      <a:accent6>
        <a:srgbClr val="2681E6"/>
      </a:accent6>
      <a:hlink>
        <a:srgbClr val="F0ED7B"/>
      </a:hlink>
      <a:folHlink>
        <a:srgbClr val="F3EB4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636E8B8-67D8-4A49-AD6A-F7349088ECE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(Purple brushed metal and curves design)</Template>
  <TotalTime>98</TotalTime>
  <Words>438</Words>
  <Application>Microsoft Office PowerPoint</Application>
  <PresentationFormat>On-screen Show (4:3)</PresentationFormat>
  <Paragraphs>75</Paragraphs>
  <Slides>10</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Calibri</vt:lpstr>
      <vt:lpstr>Courier New</vt:lpstr>
      <vt:lpstr>Wingdings</vt:lpstr>
      <vt:lpstr>Purple Segoe 4-3 template-template_April-17-2007</vt:lpstr>
      <vt:lpstr>White with Courier font for code slides</vt:lpstr>
      <vt:lpstr>PSCSTA Mini Hackathon</vt:lpstr>
      <vt:lpstr>Schedule</vt:lpstr>
      <vt:lpstr>What is a Hackathon?</vt:lpstr>
      <vt:lpstr>Part 1: Low Fidelity Prototyping</vt:lpstr>
      <vt:lpstr>Materials</vt:lpstr>
      <vt:lpstr>Evaluate</vt:lpstr>
      <vt:lpstr>App Inventor</vt:lpstr>
      <vt:lpstr>No ideas? Here are some</vt:lpstr>
      <vt:lpstr>Local Hackathons</vt:lpstr>
      <vt:lpstr>Information and Resources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PSCSTA Mini Hackathon</dc:title>
  <dc:creator>Lauren Bricker</dc:creator>
  <cp:keywords/>
  <cp:lastModifiedBy>Lauren Bricker</cp:lastModifiedBy>
  <cp:revision>8</cp:revision>
  <dcterms:created xsi:type="dcterms:W3CDTF">2014-11-15T05:13:37Z</dcterms:created>
  <dcterms:modified xsi:type="dcterms:W3CDTF">2014-11-15T06:52:44Z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TC102867259990</vt:lpwstr>
  </property>
</Properties>
</file>