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0275213" cy="4280376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2" pos="9536" userDrawn="1">
          <p15:clr>
            <a:srgbClr val="A4A3A4"/>
          </p15:clr>
        </p15:guide>
        <p15:guide id="3" orient="horz" pos="134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4D2A"/>
    <a:srgbClr val="848B94"/>
    <a:srgbClr val="CCCE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75" autoAdjust="0"/>
    <p:restoredTop sz="94660"/>
  </p:normalViewPr>
  <p:slideViewPr>
    <p:cSldViewPr snapToGrid="0" showGuides="1">
      <p:cViewPr>
        <p:scale>
          <a:sx n="40" d="100"/>
          <a:sy n="40" d="100"/>
        </p:scale>
        <p:origin x="1296" y="-1812"/>
      </p:cViewPr>
      <p:guideLst>
        <p:guide pos="9536"/>
        <p:guide orient="horz" pos="134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927E5-4EE9-474C-9CAB-FCAB8825C3B2}" type="datetimeFigureOut">
              <a:rPr lang="en-GB" smtClean="0"/>
              <a:t>2017-12-19</a:t>
            </a:fld>
            <a:endParaRPr lang="en-GB"/>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9AFFF-288F-48D1-8533-B8CE3346969D}" type="slidenum">
              <a:rPr lang="en-GB" smtClean="0"/>
              <a:t>‹N›</a:t>
            </a:fld>
            <a:endParaRPr lang="en-GB"/>
          </a:p>
        </p:txBody>
      </p:sp>
    </p:spTree>
    <p:extLst>
      <p:ext uri="{BB962C8B-B14F-4D97-AF65-F5344CB8AC3E}">
        <p14:creationId xmlns:p14="http://schemas.microsoft.com/office/powerpoint/2010/main" val="3291419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eine">
    <p:spTree>
      <p:nvGrpSpPr>
        <p:cNvPr id="1" name=""/>
        <p:cNvGrpSpPr/>
        <p:nvPr/>
      </p:nvGrpSpPr>
      <p:grpSpPr>
        <a:xfrm>
          <a:off x="0" y="0"/>
          <a:ext cx="0" cy="0"/>
          <a:chOff x="0" y="0"/>
          <a:chExt cx="0" cy="0"/>
        </a:xfrm>
      </p:grpSpPr>
      <p:sp>
        <p:nvSpPr>
          <p:cNvPr id="11" name="Titel 10"/>
          <p:cNvSpPr>
            <a:spLocks noGrp="1"/>
          </p:cNvSpPr>
          <p:nvPr>
            <p:ph type="title" hasCustomPrompt="1"/>
          </p:nvPr>
        </p:nvSpPr>
        <p:spPr>
          <a:xfrm>
            <a:off x="1311275" y="1239838"/>
            <a:ext cx="27651075" cy="3276600"/>
          </a:xfrm>
        </p:spPr>
        <p:txBody>
          <a:bodyPr/>
          <a:lstStyle>
            <a:lvl1pPr>
              <a:defRPr/>
            </a:lvl1pPr>
          </a:lstStyle>
          <a:p>
            <a:r>
              <a:rPr lang="de-DE" dirty="0"/>
              <a:t>VORLAGEN FÜR PLAKATE A0</a:t>
            </a:r>
          </a:p>
        </p:txBody>
      </p:sp>
      <p:sp>
        <p:nvSpPr>
          <p:cNvPr id="13" name="Textplatzhalter 12"/>
          <p:cNvSpPr>
            <a:spLocks noGrp="1"/>
          </p:cNvSpPr>
          <p:nvPr>
            <p:ph type="body" sz="quarter" idx="10" hasCustomPrompt="1"/>
          </p:nvPr>
        </p:nvSpPr>
        <p:spPr>
          <a:xfrm>
            <a:off x="1312863" y="4889501"/>
            <a:ext cx="27651075" cy="2614612"/>
          </a:xfrm>
        </p:spPr>
        <p:txBody>
          <a:bodyPr>
            <a:normAutofit/>
          </a:bodyPr>
          <a:lstStyle>
            <a:lvl1pPr marL="857250" indent="-857250">
              <a:lnSpc>
                <a:spcPts val="6000"/>
              </a:lnSpc>
              <a:buFont typeface="Arial" panose="020B0604020202020204" pitchFamily="34" charset="0"/>
              <a:buChar char="•"/>
              <a:defRPr sz="6000" baseline="0"/>
            </a:lvl1pPr>
          </a:lstStyle>
          <a:p>
            <a:pPr lvl="0"/>
            <a:r>
              <a:rPr lang="de-DE"/>
              <a:t>Vertikaler und horizontaler Raster </a:t>
            </a:r>
            <a:r>
              <a:rPr lang="de-DE" dirty="0"/>
              <a:t>im Hintergrund (Ansicht Führungslinien)</a:t>
            </a:r>
          </a:p>
          <a:p>
            <a:pPr lvl="0"/>
            <a:r>
              <a:rPr lang="de-DE" dirty="0"/>
              <a:t>Drei Folienmaster sind eingerichtet. Bitte immer mit diesen arbeiten.</a:t>
            </a:r>
          </a:p>
          <a:p>
            <a:pPr lvl="0"/>
            <a:endParaRPr lang="de-DE" dirty="0"/>
          </a:p>
          <a:p>
            <a:pPr lvl="0"/>
            <a:endParaRPr lang="de-DE" dirty="0"/>
          </a:p>
        </p:txBody>
      </p:sp>
    </p:spTree>
    <p:extLst>
      <p:ext uri="{BB962C8B-B14F-4D97-AF65-F5344CB8AC3E}">
        <p14:creationId xmlns:p14="http://schemas.microsoft.com/office/powerpoint/2010/main" val="167289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_01">
    <p:spTree>
      <p:nvGrpSpPr>
        <p:cNvPr id="1" name=""/>
        <p:cNvGrpSpPr/>
        <p:nvPr/>
      </p:nvGrpSpPr>
      <p:grpSpPr>
        <a:xfrm>
          <a:off x="0" y="0"/>
          <a:ext cx="0" cy="0"/>
          <a:chOff x="0" y="0"/>
          <a:chExt cx="0" cy="0"/>
        </a:xfrm>
      </p:grpSpPr>
      <p:sp>
        <p:nvSpPr>
          <p:cNvPr id="81" name="Rechteck 80"/>
          <p:cNvSpPr/>
          <p:nvPr userDrawn="1"/>
        </p:nvSpPr>
        <p:spPr>
          <a:xfrm>
            <a:off x="0" y="0"/>
            <a:ext cx="30275213" cy="6819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10529888" y="1239837"/>
            <a:ext cx="18434050" cy="2839273"/>
          </a:xfrm>
        </p:spPr>
        <p:txBody>
          <a:bodyPr/>
          <a:lstStyle>
            <a:lvl1pPr>
              <a:defRPr>
                <a:solidFill>
                  <a:schemeClr val="tx2"/>
                </a:solidFill>
              </a:defRPr>
            </a:lvl1pPr>
          </a:lstStyle>
          <a:p>
            <a:r>
              <a:rPr lang="de-DE" dirty="0"/>
              <a:t>TITLE FOR THE POSTER</a:t>
            </a:r>
            <a:br>
              <a:rPr lang="de-DE" dirty="0"/>
            </a:br>
            <a:r>
              <a:rPr lang="de-DE" dirty="0"/>
              <a:t>AS BRIEF AS POSSIBLE</a:t>
            </a:r>
          </a:p>
        </p:txBody>
      </p:sp>
      <p:sp>
        <p:nvSpPr>
          <p:cNvPr id="31" name="Textplatzhalter 30"/>
          <p:cNvSpPr>
            <a:spLocks noGrp="1"/>
          </p:cNvSpPr>
          <p:nvPr>
            <p:ph type="body" sz="quarter" idx="20" hasCustomPrompt="1"/>
          </p:nvPr>
        </p:nvSpPr>
        <p:spPr>
          <a:xfrm>
            <a:off x="1312863" y="9159875"/>
            <a:ext cx="4248150" cy="8821738"/>
          </a:xfrm>
        </p:spPr>
        <p:txBody>
          <a:bodyPr lIns="0" tIns="0" rIns="0" bIns="0">
            <a:noAutofit/>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do-</a:t>
            </a:r>
            <a:br>
              <a:rPr lang="en-GB" sz="3200" dirty="0">
                <a:effectLst/>
                <a:latin typeface="Calibri" panose="020F0502020204030204" pitchFamily="34" charset="0"/>
                <a:ea typeface="Calibri" panose="020F0502020204030204" pitchFamily="34" charset="0"/>
                <a:cs typeface="Courier New" panose="02070309020205020404" pitchFamily="49" charset="0"/>
              </a:rPr>
            </a:br>
            <a:r>
              <a:rPr lang="en-GB" sz="3200" dirty="0" err="1">
                <a:effectLst/>
                <a:latin typeface="Calibri" panose="020F0502020204030204" pitchFamily="34" charset="0"/>
                <a:ea typeface="Calibri" panose="020F0502020204030204" pitchFamily="34" charset="0"/>
                <a:cs typeface="Courier New" panose="02070309020205020404" pitchFamily="49" charset="0"/>
              </a:rPr>
              <a:t>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a:t>
            </a:r>
            <a:r>
              <a:rPr lang="en-GB" sz="3200" dirty="0">
                <a:effectLst/>
                <a:latin typeface="Calibri" panose="020F0502020204030204" pitchFamily="34" charset="0"/>
                <a:ea typeface="Calibri" panose="020F0502020204030204" pitchFamily="34" charset="0"/>
                <a:cs typeface="Courier New" panose="02070309020205020404" pitchFamily="49" charset="0"/>
              </a:rPr>
              <a:t>-</a:t>
            </a:r>
            <a:br>
              <a:rPr lang="en-GB" sz="3200" dirty="0">
                <a:effectLst/>
                <a:latin typeface="Calibri" panose="020F0502020204030204" pitchFamily="34" charset="0"/>
                <a:ea typeface="Calibri" panose="020F0502020204030204" pitchFamily="34" charset="0"/>
                <a:cs typeface="Courier New" panose="02070309020205020404" pitchFamily="49" charset="0"/>
              </a:rPr>
            </a:br>
            <a:r>
              <a:rPr lang="en-GB" sz="3200" dirty="0" err="1">
                <a:effectLst/>
                <a:latin typeface="Calibri" panose="020F0502020204030204" pitchFamily="34" charset="0"/>
                <a:ea typeface="Calibri" panose="020F0502020204030204" pitchFamily="34" charset="0"/>
                <a:cs typeface="Courier New" panose="02070309020205020404" pitchFamily="49" charset="0"/>
              </a:rPr>
              <a:t>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a:t>
            </a:r>
            <a:r>
              <a:rPr lang="en-GB" sz="3200" dirty="0">
                <a:effectLst/>
                <a:latin typeface="Calibri" panose="020F0502020204030204" pitchFamily="34" charset="0"/>
                <a:ea typeface="Calibri" panose="020F0502020204030204" pitchFamily="34" charset="0"/>
                <a:cs typeface="Courier New" panose="02070309020205020404" pitchFamily="49" charset="0"/>
              </a:rPr>
              <a:t>-</a:t>
            </a:r>
            <a:br>
              <a:rPr lang="en-GB" sz="3200" dirty="0">
                <a:effectLst/>
                <a:latin typeface="Calibri" panose="020F0502020204030204" pitchFamily="34" charset="0"/>
                <a:ea typeface="Calibri" panose="020F0502020204030204" pitchFamily="34" charset="0"/>
                <a:cs typeface="Courier New" panose="02070309020205020404" pitchFamily="49" charset="0"/>
              </a:rPr>
            </a:br>
            <a:r>
              <a:rPr lang="en-GB" sz="3200" dirty="0" err="1">
                <a:effectLst/>
                <a:latin typeface="Calibri" panose="020F0502020204030204" pitchFamily="34" charset="0"/>
                <a:ea typeface="Calibri" panose="020F0502020204030204" pitchFamily="34" charset="0"/>
                <a:cs typeface="Courier New" panose="02070309020205020404" pitchFamily="49" charset="0"/>
              </a:rPr>
              <a:t>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Con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omnitaquas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cus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volestrum</a:t>
            </a:r>
            <a:r>
              <a:rPr lang="en-GB" sz="3200">
                <a:effectLst/>
                <a:latin typeface="Calibri" panose="020F0502020204030204" pitchFamily="34" charset="0"/>
                <a:ea typeface="Calibri" panose="020F0502020204030204" pitchFamily="34" charset="0"/>
                <a:cs typeface="Courier New" panose="02070309020205020404" pitchFamily="49" charset="0"/>
              </a:rPr>
              <a:t> seque</a:t>
            </a:r>
            <a:r>
              <a:rPr lang="en-GB" sz="3200" dirty="0">
                <a:effectLst/>
                <a:latin typeface="Calibri" panose="020F0502020204030204" pitchFamily="34" charset="0"/>
                <a:ea typeface="Calibri" panose="020F0502020204030204" pitchFamily="34" charset="0"/>
                <a:cs typeface="Courier New" panose="02070309020205020404" pitchFamily="49" charset="0"/>
              </a:rPr>
              <a:t>.</a:t>
            </a:r>
            <a:endParaRPr lang="de-DE" dirty="0"/>
          </a:p>
        </p:txBody>
      </p:sp>
      <p:sp>
        <p:nvSpPr>
          <p:cNvPr id="41" name="Inhaltsplatzhalter 40"/>
          <p:cNvSpPr>
            <a:spLocks noGrp="1"/>
          </p:cNvSpPr>
          <p:nvPr>
            <p:ph sz="quarter" idx="25" hasCustomPrompt="1"/>
          </p:nvPr>
        </p:nvSpPr>
        <p:spPr>
          <a:xfrm>
            <a:off x="20105688" y="9159874"/>
            <a:ext cx="8858250" cy="5221289"/>
          </a:xfrm>
          <a:solidFill>
            <a:schemeClr val="bg2"/>
          </a:solidFill>
        </p:spPr>
        <p:txBody>
          <a:bodyPr/>
          <a:lstStyle>
            <a:lvl1pPr>
              <a:defRPr/>
            </a:lvl1pPr>
          </a:lstStyle>
          <a:p>
            <a:pPr lvl="0"/>
            <a:r>
              <a:rPr lang="de-DE" dirty="0"/>
              <a:t>Grafik oder Bild einfügen</a:t>
            </a:r>
          </a:p>
        </p:txBody>
      </p:sp>
      <p:sp>
        <p:nvSpPr>
          <p:cNvPr id="43" name="Textplatzhalter 42"/>
          <p:cNvSpPr>
            <a:spLocks noGrp="1"/>
          </p:cNvSpPr>
          <p:nvPr>
            <p:ph type="body" sz="quarter" idx="26" hasCustomPrompt="1"/>
          </p:nvPr>
        </p:nvSpPr>
        <p:spPr>
          <a:xfrm>
            <a:off x="15497175" y="9159874"/>
            <a:ext cx="4248000" cy="12422189"/>
          </a:xfrm>
        </p:spPr>
        <p:txBody>
          <a:bodyPr lIns="0" tIns="0" rIns="0" bIns="0">
            <a:noAutofit/>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Con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omnitaquas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cus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volestrum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dolorep</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offici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ditemporro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volupic</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minciti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il</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elis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idel</a:t>
            </a:r>
            <a:endParaRPr lang="de-DE" dirty="0"/>
          </a:p>
        </p:txBody>
      </p:sp>
      <p:sp>
        <p:nvSpPr>
          <p:cNvPr id="45" name="Textplatzhalter 44"/>
          <p:cNvSpPr>
            <a:spLocks noGrp="1"/>
          </p:cNvSpPr>
          <p:nvPr>
            <p:ph type="body" sz="quarter" idx="27" hasCustomPrompt="1"/>
          </p:nvPr>
        </p:nvSpPr>
        <p:spPr>
          <a:xfrm>
            <a:off x="15497175" y="7504113"/>
            <a:ext cx="13466763" cy="1655762"/>
          </a:xfrm>
        </p:spPr>
        <p:txBody>
          <a:bodyPr lIns="0" tIns="0" rIns="0" bIns="0">
            <a:noAutofit/>
          </a:bodyPr>
          <a:lstStyle>
            <a:lvl1pPr>
              <a:lnSpc>
                <a:spcPts val="5500"/>
              </a:lnSpc>
              <a:spcBef>
                <a:spcPts val="0"/>
              </a:spcBef>
              <a:defRPr sz="6000" cap="all" baseline="0">
                <a:solidFill>
                  <a:schemeClr val="tx2"/>
                </a:solidFill>
              </a:defRPr>
            </a:lvl1pPr>
            <a:lvl5pPr>
              <a:defRPr/>
            </a:lvl5pPr>
          </a:lstStyle>
          <a:p>
            <a:pPr lvl="0"/>
            <a:r>
              <a:rPr lang="de-DE" dirty="0"/>
              <a:t>❷ </a:t>
            </a:r>
            <a:r>
              <a:rPr lang="de-DE" dirty="0" err="1"/>
              <a:t>Method</a:t>
            </a:r>
            <a:endParaRPr lang="de-DE" dirty="0"/>
          </a:p>
        </p:txBody>
      </p:sp>
      <p:sp>
        <p:nvSpPr>
          <p:cNvPr id="49" name="Textplatzhalter 48"/>
          <p:cNvSpPr>
            <a:spLocks noGrp="1"/>
          </p:cNvSpPr>
          <p:nvPr>
            <p:ph type="body" sz="quarter" idx="28" hasCustomPrompt="1"/>
          </p:nvPr>
        </p:nvSpPr>
        <p:spPr>
          <a:xfrm>
            <a:off x="1312863" y="19961225"/>
            <a:ext cx="13465175" cy="1620838"/>
          </a:xfrm>
        </p:spPr>
        <p:txBody>
          <a:bodyPr>
            <a:normAutofit/>
          </a:bodyPr>
          <a:lstStyle>
            <a:lvl1pPr>
              <a:lnSpc>
                <a:spcPts val="5500"/>
              </a:lnSpc>
              <a:spcBef>
                <a:spcPts val="0"/>
              </a:spcBef>
              <a:defRPr sz="6000" cap="all" baseline="0">
                <a:solidFill>
                  <a:schemeClr val="tx2"/>
                </a:solidFill>
              </a:defRPr>
            </a:lvl1pPr>
          </a:lstStyle>
          <a:p>
            <a:pPr lvl="0"/>
            <a:r>
              <a:rPr lang="de-DE" dirty="0"/>
              <a:t>❸ RESULTS</a:t>
            </a:r>
          </a:p>
        </p:txBody>
      </p:sp>
      <p:sp>
        <p:nvSpPr>
          <p:cNvPr id="56" name="Textplatzhalter 55"/>
          <p:cNvSpPr>
            <a:spLocks noGrp="1"/>
          </p:cNvSpPr>
          <p:nvPr>
            <p:ph type="body" sz="quarter" idx="29" hasCustomPrompt="1"/>
          </p:nvPr>
        </p:nvSpPr>
        <p:spPr>
          <a:xfrm>
            <a:off x="15497175" y="23561674"/>
            <a:ext cx="13466763" cy="1620839"/>
          </a:xfrm>
        </p:spPr>
        <p:txBody>
          <a:bodyPr>
            <a:normAutofit/>
          </a:bodyPr>
          <a:lstStyle>
            <a:lvl1pPr>
              <a:lnSpc>
                <a:spcPts val="5500"/>
              </a:lnSpc>
              <a:spcBef>
                <a:spcPts val="0"/>
              </a:spcBef>
              <a:defRPr sz="6000" cap="all" baseline="0">
                <a:solidFill>
                  <a:schemeClr val="tx2"/>
                </a:solidFill>
              </a:defRPr>
            </a:lvl1pPr>
            <a:lvl5pPr>
              <a:defRPr/>
            </a:lvl5pPr>
          </a:lstStyle>
          <a:p>
            <a:pPr lvl="0"/>
            <a:r>
              <a:rPr lang="de-DE" dirty="0"/>
              <a:t>❹ CONSCLUSION</a:t>
            </a:r>
          </a:p>
        </p:txBody>
      </p:sp>
      <p:sp>
        <p:nvSpPr>
          <p:cNvPr id="58" name="Textplatzhalter 57"/>
          <p:cNvSpPr>
            <a:spLocks noGrp="1"/>
          </p:cNvSpPr>
          <p:nvPr>
            <p:ph type="body" sz="quarter" idx="30" hasCustomPrompt="1"/>
          </p:nvPr>
        </p:nvSpPr>
        <p:spPr>
          <a:xfrm>
            <a:off x="1312863" y="21582064"/>
            <a:ext cx="4248150" cy="7237412"/>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dolut</a:t>
            </a:r>
            <a:r>
              <a:rPr lang="en-GB" sz="3200">
                <a:effectLst/>
                <a:latin typeface="Calibri" panose="020F0502020204030204" pitchFamily="34" charset="0"/>
                <a:ea typeface="Calibri" panose="020F0502020204030204" pitchFamily="34" charset="0"/>
                <a:cs typeface="Courier New" panose="02070309020205020404" pitchFamily="49" charset="0"/>
              </a:rPr>
              <a:t> quoditem.</a:t>
            </a:r>
            <a:endParaRPr lang="de-DE" dirty="0"/>
          </a:p>
        </p:txBody>
      </p:sp>
      <p:sp>
        <p:nvSpPr>
          <p:cNvPr id="60" name="Textplatzhalter 59"/>
          <p:cNvSpPr>
            <a:spLocks noGrp="1"/>
          </p:cNvSpPr>
          <p:nvPr>
            <p:ph type="body" sz="quarter" idx="31" hasCustomPrompt="1"/>
          </p:nvPr>
        </p:nvSpPr>
        <p:spPr>
          <a:xfrm>
            <a:off x="5921375" y="21582064"/>
            <a:ext cx="4248150" cy="7237412"/>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err="1">
                <a:effectLst/>
                <a:latin typeface="Calibri" panose="020F0502020204030204" pitchFamily="34" charset="0"/>
                <a:ea typeface="Calibri" panose="020F0502020204030204" pitchFamily="34" charset="0"/>
                <a:cs typeface="Courier New" panose="02070309020205020404" pitchFamily="49" charset="0"/>
              </a:rPr>
              <a:t>magnime</a:t>
            </a:r>
            <a:r>
              <a:rPr lang="en-GB" sz="3200">
                <a:effectLst/>
                <a:latin typeface="Calibri" panose="020F0502020204030204" pitchFamily="34" charset="0"/>
                <a:ea typeface="Calibri" panose="020F0502020204030204" pitchFamily="34" charset="0"/>
                <a:cs typeface="Courier New" panose="02070309020205020404" pitchFamily="49" charset="0"/>
              </a:rPr>
              <a:t> ionsed </a:t>
            </a:r>
            <a:r>
              <a:rPr lang="en-GB" sz="3200" dirty="0">
                <a:effectLst/>
                <a:latin typeface="Calibri" panose="020F0502020204030204" pitchFamily="34" charset="0"/>
                <a:ea typeface="Calibri" panose="020F0502020204030204" pitchFamily="34" charset="0"/>
                <a:cs typeface="Courier New" panose="02070309020205020404" pitchFamily="49" charset="0"/>
              </a:rPr>
              <a:t>que.</a:t>
            </a:r>
            <a:endParaRPr lang="de-DE" dirty="0"/>
          </a:p>
        </p:txBody>
      </p:sp>
      <p:sp>
        <p:nvSpPr>
          <p:cNvPr id="62" name="Textplatzhalter 61"/>
          <p:cNvSpPr>
            <a:spLocks noGrp="1"/>
          </p:cNvSpPr>
          <p:nvPr>
            <p:ph type="body" sz="quarter" idx="32" hasCustomPrompt="1"/>
          </p:nvPr>
        </p:nvSpPr>
        <p:spPr>
          <a:xfrm>
            <a:off x="10529888" y="21582064"/>
            <a:ext cx="4248150" cy="7237412"/>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err="1">
                <a:effectLst/>
                <a:latin typeface="Calibri" panose="020F0502020204030204" pitchFamily="34" charset="0"/>
                <a:ea typeface="Calibri" panose="020F0502020204030204" pitchFamily="34" charset="0"/>
                <a:cs typeface="Courier New" panose="02070309020205020404" pitchFamily="49" charset="0"/>
              </a:rPr>
              <a:t>magnime</a:t>
            </a:r>
            <a:r>
              <a:rPr lang="en-GB" sz="3200">
                <a:effectLst/>
                <a:latin typeface="Calibri" panose="020F0502020204030204" pitchFamily="34" charset="0"/>
                <a:ea typeface="Calibri" panose="020F0502020204030204" pitchFamily="34" charset="0"/>
                <a:cs typeface="Courier New" panose="02070309020205020404" pitchFamily="49" charset="0"/>
              </a:rPr>
              <a:t> que</a:t>
            </a:r>
            <a:r>
              <a:rPr lang="en-GB" sz="3200" dirty="0">
                <a:effectLst/>
                <a:latin typeface="Calibri" panose="020F0502020204030204" pitchFamily="34" charset="0"/>
                <a:ea typeface="Calibri" panose="020F0502020204030204" pitchFamily="34" charset="0"/>
                <a:cs typeface="Courier New" panose="02070309020205020404" pitchFamily="49" charset="0"/>
              </a:rPr>
              <a:t>.</a:t>
            </a:r>
            <a:endParaRPr lang="de-DE" dirty="0"/>
          </a:p>
        </p:txBody>
      </p:sp>
      <p:sp>
        <p:nvSpPr>
          <p:cNvPr id="64" name="Textplatzhalter 63"/>
          <p:cNvSpPr>
            <a:spLocks noGrp="1"/>
          </p:cNvSpPr>
          <p:nvPr>
            <p:ph type="body" sz="quarter" idx="33" hasCustomPrompt="1"/>
          </p:nvPr>
        </p:nvSpPr>
        <p:spPr>
          <a:xfrm>
            <a:off x="15497175" y="25182512"/>
            <a:ext cx="4248000" cy="14401801"/>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magnis</a:t>
            </a:r>
            <a:r>
              <a:rPr lang="en-GB" sz="3200">
                <a:effectLst/>
                <a:latin typeface="Calibri" panose="020F0502020204030204" pitchFamily="34" charset="0"/>
                <a:ea typeface="Calibri" panose="020F0502020204030204" pitchFamily="34" charset="0"/>
                <a:cs typeface="Courier New" panose="02070309020205020404" pitchFamily="49" charset="0"/>
              </a:rPr>
              <a:t> que</a:t>
            </a:r>
            <a:r>
              <a:rPr lang="en-GB" sz="3200" dirty="0">
                <a:effectLst/>
                <a:latin typeface="Calibri" panose="020F0502020204030204" pitchFamily="34" charset="0"/>
                <a:ea typeface="Calibri" panose="020F0502020204030204" pitchFamily="34" charset="0"/>
                <a:cs typeface="Courier New" panose="02070309020205020404" pitchFamily="49" charset="0"/>
              </a:rPr>
              <a:t>.</a:t>
            </a:r>
            <a:endParaRPr lang="de-DE" dirty="0"/>
          </a:p>
        </p:txBody>
      </p:sp>
      <p:sp>
        <p:nvSpPr>
          <p:cNvPr id="66" name="Inhaltsplatzhalter 65"/>
          <p:cNvSpPr>
            <a:spLocks noGrp="1"/>
          </p:cNvSpPr>
          <p:nvPr>
            <p:ph sz="quarter" idx="34" hasCustomPrompt="1"/>
          </p:nvPr>
        </p:nvSpPr>
        <p:spPr>
          <a:xfrm>
            <a:off x="20105688" y="25182512"/>
            <a:ext cx="8858250" cy="7200901"/>
          </a:xfrm>
          <a:solidFill>
            <a:schemeClr val="bg2"/>
          </a:solidFill>
        </p:spPr>
        <p:txBody>
          <a:bodyPr/>
          <a:lstStyle/>
          <a:p>
            <a:pPr lvl="0"/>
            <a:r>
              <a:rPr lang="de-DE" dirty="0"/>
              <a:t>Grafik oder Bild einfügen</a:t>
            </a:r>
          </a:p>
        </p:txBody>
      </p:sp>
      <p:sp>
        <p:nvSpPr>
          <p:cNvPr id="68" name="Inhaltsplatzhalter 67"/>
          <p:cNvSpPr>
            <a:spLocks noGrp="1"/>
          </p:cNvSpPr>
          <p:nvPr>
            <p:ph sz="quarter" idx="35" hasCustomPrompt="1"/>
          </p:nvPr>
        </p:nvSpPr>
        <p:spPr>
          <a:xfrm>
            <a:off x="20105688" y="32743774"/>
            <a:ext cx="8858250" cy="6840539"/>
          </a:xfrm>
          <a:solidFill>
            <a:schemeClr val="bg2"/>
          </a:solidFill>
        </p:spPr>
        <p:txBody>
          <a:bodyPr/>
          <a:lstStyle/>
          <a:p>
            <a:pPr lvl="0"/>
            <a:r>
              <a:rPr lang="de-DE" dirty="0"/>
              <a:t>Grafik oder Bild einfügen</a:t>
            </a:r>
          </a:p>
        </p:txBody>
      </p:sp>
      <p:sp>
        <p:nvSpPr>
          <p:cNvPr id="70" name="Inhaltsplatzhalter 69"/>
          <p:cNvSpPr>
            <a:spLocks noGrp="1"/>
          </p:cNvSpPr>
          <p:nvPr>
            <p:ph sz="quarter" idx="36" hasCustomPrompt="1"/>
          </p:nvPr>
        </p:nvSpPr>
        <p:spPr>
          <a:xfrm>
            <a:off x="1312863" y="29143325"/>
            <a:ext cx="13465175" cy="6840537"/>
          </a:xfrm>
          <a:solidFill>
            <a:schemeClr val="bg2"/>
          </a:solidFill>
        </p:spPr>
        <p:txBody>
          <a:bodyPr/>
          <a:lstStyle>
            <a:lvl1pPr>
              <a:defRPr/>
            </a:lvl1pPr>
          </a:lstStyle>
          <a:p>
            <a:pPr lvl="0"/>
            <a:r>
              <a:rPr lang="de-DE" dirty="0"/>
              <a:t>Grafik oder Bild einfügen</a:t>
            </a:r>
          </a:p>
        </p:txBody>
      </p:sp>
      <p:sp>
        <p:nvSpPr>
          <p:cNvPr id="72" name="Inhaltsplatzhalter 71"/>
          <p:cNvSpPr>
            <a:spLocks noGrp="1"/>
          </p:cNvSpPr>
          <p:nvPr>
            <p:ph sz="quarter" idx="37" hasCustomPrompt="1"/>
          </p:nvPr>
        </p:nvSpPr>
        <p:spPr>
          <a:xfrm>
            <a:off x="1312863" y="36344225"/>
            <a:ext cx="4248150" cy="3240088"/>
          </a:xfrm>
          <a:solidFill>
            <a:schemeClr val="bg2"/>
          </a:solidFill>
        </p:spPr>
        <p:txBody>
          <a:bodyPr/>
          <a:lstStyle/>
          <a:p>
            <a:pPr lvl="0"/>
            <a:r>
              <a:rPr lang="de-DE" dirty="0"/>
              <a:t>Grafik oder Bild einfügen</a:t>
            </a:r>
          </a:p>
        </p:txBody>
      </p:sp>
      <p:sp>
        <p:nvSpPr>
          <p:cNvPr id="74" name="Inhaltsplatzhalter 73"/>
          <p:cNvSpPr>
            <a:spLocks noGrp="1"/>
          </p:cNvSpPr>
          <p:nvPr>
            <p:ph sz="quarter" idx="38" hasCustomPrompt="1"/>
          </p:nvPr>
        </p:nvSpPr>
        <p:spPr>
          <a:xfrm>
            <a:off x="5921375" y="36344225"/>
            <a:ext cx="8856663" cy="3240088"/>
          </a:xfrm>
          <a:solidFill>
            <a:schemeClr val="bg2"/>
          </a:solidFill>
        </p:spPr>
        <p:txBody>
          <a:bodyPr/>
          <a:lstStyle/>
          <a:p>
            <a:pPr lvl="0"/>
            <a:r>
              <a:rPr lang="de-DE" dirty="0"/>
              <a:t>Grafik oder Bild einfügen</a:t>
            </a:r>
          </a:p>
        </p:txBody>
      </p:sp>
      <p:sp>
        <p:nvSpPr>
          <p:cNvPr id="76" name="Textplatzhalter 75"/>
          <p:cNvSpPr>
            <a:spLocks noGrp="1"/>
          </p:cNvSpPr>
          <p:nvPr>
            <p:ph type="body" sz="quarter" idx="39" hasCustomPrompt="1"/>
          </p:nvPr>
        </p:nvSpPr>
        <p:spPr>
          <a:xfrm>
            <a:off x="10529888" y="4640581"/>
            <a:ext cx="18434050" cy="1257300"/>
          </a:xfrm>
        </p:spPr>
        <p:txBody>
          <a:bodyPr/>
          <a:lstStyle>
            <a:lvl1pPr marL="0" marR="0" indent="0" algn="l" defTabSz="914400" rtl="0" eaLnBrk="1" fontAlgn="auto" latinLnBrk="0" hangingPunct="1">
              <a:lnSpc>
                <a:spcPts val="3950"/>
              </a:lnSpc>
              <a:spcBef>
                <a:spcPts val="1000"/>
              </a:spcBef>
              <a:spcAft>
                <a:spcPts val="0"/>
              </a:spcAft>
              <a:buClrTx/>
              <a:buSzTx/>
              <a:buFontTx/>
              <a:buNone/>
              <a:tabLst/>
              <a:defRPr baseline="0"/>
            </a:lvl1pPr>
          </a:lstStyle>
          <a:p>
            <a:pPr lvl="0"/>
            <a:r>
              <a:rPr lang="de-DE" dirty="0"/>
              <a:t>Author one¹, Autor two², Author three³</a:t>
            </a:r>
            <a:br>
              <a:rPr lang="de-DE" dirty="0"/>
            </a:br>
            <a:r>
              <a:rPr lang="de-DE" dirty="0"/>
              <a:t>¹Organisational </a:t>
            </a:r>
            <a:r>
              <a:rPr lang="de-DE" dirty="0" err="1"/>
              <a:t>unit</a:t>
            </a:r>
            <a:r>
              <a:rPr lang="de-DE" dirty="0"/>
              <a:t> </a:t>
            </a:r>
            <a:r>
              <a:rPr lang="de-DE" dirty="0" err="1"/>
              <a:t>one</a:t>
            </a:r>
            <a:r>
              <a:rPr lang="de-DE" dirty="0"/>
              <a:t>, ²Organisational </a:t>
            </a:r>
            <a:r>
              <a:rPr lang="de-DE" dirty="0" err="1"/>
              <a:t>unit</a:t>
            </a:r>
            <a:r>
              <a:rPr lang="de-DE" dirty="0"/>
              <a:t> </a:t>
            </a:r>
            <a:r>
              <a:rPr lang="de-DE" dirty="0" err="1"/>
              <a:t>two</a:t>
            </a:r>
            <a:r>
              <a:rPr lang="de-DE" dirty="0"/>
              <a:t>, ³Organisational </a:t>
            </a:r>
            <a:r>
              <a:rPr lang="de-DE" dirty="0" err="1"/>
              <a:t>unit</a:t>
            </a:r>
            <a:r>
              <a:rPr lang="de-DE" dirty="0"/>
              <a:t> </a:t>
            </a:r>
            <a:r>
              <a:rPr lang="de-DE" dirty="0" err="1"/>
              <a:t>three</a:t>
            </a:r>
            <a:endParaRPr lang="de-DE" dirty="0"/>
          </a:p>
        </p:txBody>
      </p:sp>
      <p:sp>
        <p:nvSpPr>
          <p:cNvPr id="78" name="Bildplatzhalter 77"/>
          <p:cNvSpPr>
            <a:spLocks noGrp="1"/>
          </p:cNvSpPr>
          <p:nvPr>
            <p:ph type="pic" sz="quarter" idx="40" hasCustomPrompt="1"/>
          </p:nvPr>
        </p:nvSpPr>
        <p:spPr>
          <a:xfrm>
            <a:off x="1312863" y="3960000"/>
            <a:ext cx="3240000" cy="1440000"/>
          </a:xfrm>
          <a:solidFill>
            <a:schemeClr val="bg1">
              <a:lumMod val="95000"/>
            </a:schemeClr>
          </a:solidFill>
        </p:spPr>
        <p:txBody>
          <a:bodyPr/>
          <a:lstStyle>
            <a:lvl1pPr>
              <a:defRPr/>
            </a:lvl1pPr>
          </a:lstStyle>
          <a:p>
            <a:r>
              <a:rPr lang="de-DE" dirty="0"/>
              <a:t>Logo 2</a:t>
            </a:r>
          </a:p>
        </p:txBody>
      </p:sp>
      <p:pic>
        <p:nvPicPr>
          <p:cNvPr id="83" name="Grafik 8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2863" y="1239838"/>
            <a:ext cx="4248150" cy="1526819"/>
          </a:xfrm>
          <a:prstGeom prst="rect">
            <a:avLst/>
          </a:prstGeom>
        </p:spPr>
      </p:pic>
      <p:sp>
        <p:nvSpPr>
          <p:cNvPr id="84" name="Bildplatzhalter 77"/>
          <p:cNvSpPr>
            <a:spLocks noGrp="1"/>
          </p:cNvSpPr>
          <p:nvPr>
            <p:ph type="pic" sz="quarter" idx="41" hasCustomPrompt="1"/>
          </p:nvPr>
        </p:nvSpPr>
        <p:spPr>
          <a:xfrm>
            <a:off x="5200502" y="3960000"/>
            <a:ext cx="3240000" cy="1440000"/>
          </a:xfrm>
          <a:solidFill>
            <a:schemeClr val="bg1">
              <a:lumMod val="95000"/>
            </a:schemeClr>
          </a:solidFill>
        </p:spPr>
        <p:txBody>
          <a:bodyPr/>
          <a:lstStyle>
            <a:lvl1pPr>
              <a:defRPr/>
            </a:lvl1pPr>
          </a:lstStyle>
          <a:p>
            <a:r>
              <a:rPr lang="de-DE" dirty="0"/>
              <a:t>Logo 2</a:t>
            </a:r>
          </a:p>
        </p:txBody>
      </p:sp>
      <p:sp>
        <p:nvSpPr>
          <p:cNvPr id="93" name="Inhaltsplatzhalter 92"/>
          <p:cNvSpPr>
            <a:spLocks noGrp="1"/>
          </p:cNvSpPr>
          <p:nvPr>
            <p:ph sz="quarter" idx="42" hasCustomPrompt="1"/>
          </p:nvPr>
        </p:nvSpPr>
        <p:spPr>
          <a:xfrm>
            <a:off x="5921374" y="9159875"/>
            <a:ext cx="8856663" cy="8821738"/>
          </a:xfrm>
          <a:solidFill>
            <a:schemeClr val="bg2"/>
          </a:solidFill>
        </p:spPr>
        <p:txBody>
          <a:bodyPr/>
          <a:lstStyle>
            <a:lvl1pPr>
              <a:defRPr baseline="0"/>
            </a:lvl1pPr>
          </a:lstStyle>
          <a:p>
            <a:pPr lvl="0"/>
            <a:r>
              <a:rPr lang="de-DE" dirty="0"/>
              <a:t>Grafik oder Bild einfügen</a:t>
            </a:r>
          </a:p>
        </p:txBody>
      </p:sp>
      <p:sp>
        <p:nvSpPr>
          <p:cNvPr id="97" name="Inhaltsplatzhalter 96"/>
          <p:cNvSpPr>
            <a:spLocks noGrp="1"/>
          </p:cNvSpPr>
          <p:nvPr>
            <p:ph sz="quarter" idx="43" hasCustomPrompt="1"/>
          </p:nvPr>
        </p:nvSpPr>
        <p:spPr>
          <a:xfrm>
            <a:off x="20105688" y="14741524"/>
            <a:ext cx="4249737" cy="3240089"/>
          </a:xfrm>
          <a:solidFill>
            <a:schemeClr val="bg2"/>
          </a:solidFill>
        </p:spPr>
        <p:txBody>
          <a:bodyPr/>
          <a:lstStyle>
            <a:lvl1pPr>
              <a:defRPr/>
            </a:lvl1pPr>
          </a:lstStyle>
          <a:p>
            <a:pPr lvl="0"/>
            <a:r>
              <a:rPr lang="de-DE" dirty="0"/>
              <a:t>Grafik oder Bild einfügen</a:t>
            </a:r>
          </a:p>
        </p:txBody>
      </p:sp>
      <p:sp>
        <p:nvSpPr>
          <p:cNvPr id="99" name="Inhaltsplatzhalter 98"/>
          <p:cNvSpPr>
            <a:spLocks noGrp="1"/>
          </p:cNvSpPr>
          <p:nvPr>
            <p:ph sz="quarter" idx="44" hasCustomPrompt="1"/>
          </p:nvPr>
        </p:nvSpPr>
        <p:spPr>
          <a:xfrm>
            <a:off x="20105688" y="18341974"/>
            <a:ext cx="4249737" cy="3240089"/>
          </a:xfrm>
          <a:solidFill>
            <a:schemeClr val="bg2"/>
          </a:solidFill>
        </p:spPr>
        <p:txBody>
          <a:bodyPr/>
          <a:lstStyle>
            <a:lvl1pPr>
              <a:defRPr/>
            </a:lvl1pPr>
          </a:lstStyle>
          <a:p>
            <a:pPr lvl="0"/>
            <a:r>
              <a:rPr lang="de-DE" dirty="0"/>
              <a:t>Grafik oder Bild einfügen</a:t>
            </a:r>
          </a:p>
        </p:txBody>
      </p:sp>
      <p:sp>
        <p:nvSpPr>
          <p:cNvPr id="101" name="Inhaltsplatzhalter 100"/>
          <p:cNvSpPr>
            <a:spLocks noGrp="1"/>
          </p:cNvSpPr>
          <p:nvPr>
            <p:ph sz="quarter" idx="45" hasCustomPrompt="1"/>
          </p:nvPr>
        </p:nvSpPr>
        <p:spPr>
          <a:xfrm>
            <a:off x="24714200" y="14741525"/>
            <a:ext cx="4249738" cy="6840537"/>
          </a:xfrm>
          <a:solidFill>
            <a:schemeClr val="bg2"/>
          </a:solidFill>
        </p:spPr>
        <p:txBody>
          <a:bodyPr/>
          <a:lstStyle>
            <a:lvl1pPr>
              <a:defRPr baseline="0"/>
            </a:lvl1pPr>
          </a:lstStyle>
          <a:p>
            <a:pPr lvl="0"/>
            <a:r>
              <a:rPr lang="de-DE" dirty="0"/>
              <a:t>Grafik oder Bild einfügen</a:t>
            </a:r>
          </a:p>
        </p:txBody>
      </p:sp>
      <p:sp>
        <p:nvSpPr>
          <p:cNvPr id="102" name="Rechteck 101"/>
          <p:cNvSpPr/>
          <p:nvPr userDrawn="1"/>
        </p:nvSpPr>
        <p:spPr>
          <a:xfrm flipV="1">
            <a:off x="-1" y="41419463"/>
            <a:ext cx="30275213" cy="138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Textplatzhalter 106"/>
          <p:cNvSpPr>
            <a:spLocks noGrp="1"/>
          </p:cNvSpPr>
          <p:nvPr>
            <p:ph type="body" sz="quarter" idx="46" hasCustomPrompt="1"/>
          </p:nvPr>
        </p:nvSpPr>
        <p:spPr>
          <a:xfrm>
            <a:off x="1312863" y="7504114"/>
            <a:ext cx="13465175" cy="1655762"/>
          </a:xfrm>
        </p:spPr>
        <p:txBody>
          <a:bodyPr>
            <a:noAutofit/>
          </a:bodyPr>
          <a:lstStyle>
            <a:lvl1pPr>
              <a:lnSpc>
                <a:spcPts val="5500"/>
              </a:lnSpc>
              <a:spcBef>
                <a:spcPts val="0"/>
              </a:spcBef>
              <a:defRPr sz="6000" cap="all" baseline="0">
                <a:solidFill>
                  <a:schemeClr val="tx2"/>
                </a:solidFill>
              </a:defRPr>
            </a:lvl1pPr>
          </a:lstStyle>
          <a:p>
            <a:pPr lvl="0"/>
            <a:r>
              <a:rPr lang="de-DE"/>
              <a:t>❶ INTRODUCTION</a:t>
            </a:r>
            <a:endParaRPr lang="de-DE" dirty="0"/>
          </a:p>
        </p:txBody>
      </p:sp>
      <p:sp>
        <p:nvSpPr>
          <p:cNvPr id="109" name="Textplatzhalter 108"/>
          <p:cNvSpPr>
            <a:spLocks noGrp="1"/>
          </p:cNvSpPr>
          <p:nvPr>
            <p:ph type="body" sz="quarter" idx="47" hasCustomPrompt="1"/>
          </p:nvPr>
        </p:nvSpPr>
        <p:spPr>
          <a:xfrm>
            <a:off x="1312863" y="41455975"/>
            <a:ext cx="27651075" cy="1347788"/>
          </a:xfrm>
        </p:spPr>
        <p:txBody>
          <a:bodyPr anchor="ctr"/>
          <a:lstStyle>
            <a:lvl1pPr>
              <a:defRPr/>
            </a:lvl1pPr>
          </a:lstStyle>
          <a:p>
            <a:pPr lvl="0"/>
            <a:r>
              <a:rPr lang="de-DE" dirty="0"/>
              <a:t>Conference, Name, Data, </a:t>
            </a:r>
            <a:r>
              <a:rPr lang="de-DE" dirty="0" err="1"/>
              <a:t>ecc</a:t>
            </a:r>
            <a:r>
              <a:rPr lang="de-DE" dirty="0"/>
              <a:t>.</a:t>
            </a:r>
          </a:p>
        </p:txBody>
      </p:sp>
    </p:spTree>
    <p:extLst>
      <p:ext uri="{BB962C8B-B14F-4D97-AF65-F5344CB8AC3E}">
        <p14:creationId xmlns:p14="http://schemas.microsoft.com/office/powerpoint/2010/main" val="2238516045"/>
      </p:ext>
    </p:extLst>
  </p:cSld>
  <p:clrMapOvr>
    <a:masterClrMapping/>
  </p:clrMapOvr>
  <p:extLst mod="1">
    <p:ext uri="{DCECCB84-F9BA-43D5-87BE-67443E8EF086}">
      <p15:sldGuideLst xmlns:p15="http://schemas.microsoft.com/office/powerpoint/2012/main">
        <p15:guide id="1" orient="horz" pos="5770" userDrawn="1">
          <p15:clr>
            <a:srgbClr val="FBAE40"/>
          </p15:clr>
        </p15:guide>
        <p15:guide id="2" orient="horz" pos="8038" userDrawn="1">
          <p15:clr>
            <a:srgbClr val="FBAE40"/>
          </p15:clr>
        </p15:guide>
        <p15:guide id="3" orient="horz" pos="10306" userDrawn="1">
          <p15:clr>
            <a:srgbClr val="FBAE40"/>
          </p15:clr>
        </p15:guide>
        <p15:guide id="4" orient="horz" pos="12574" userDrawn="1">
          <p15:clr>
            <a:srgbClr val="FBAE40"/>
          </p15:clr>
        </p15:guide>
        <p15:guide id="5" orient="horz" pos="14842" userDrawn="1">
          <p15:clr>
            <a:srgbClr val="FBAE40"/>
          </p15:clr>
        </p15:guide>
        <p15:guide id="6" orient="horz" pos="17110" userDrawn="1">
          <p15:clr>
            <a:srgbClr val="FBAE40"/>
          </p15:clr>
        </p15:guide>
        <p15:guide id="7" orient="horz" pos="19378" userDrawn="1">
          <p15:clr>
            <a:srgbClr val="FBAE40"/>
          </p15:clr>
        </p15:guide>
        <p15:guide id="8" orient="horz" pos="21646" userDrawn="1">
          <p15:clr>
            <a:srgbClr val="FBAE40"/>
          </p15:clr>
        </p15:guide>
        <p15:guide id="9" orient="horz" pos="2391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F_02">
    <p:spTree>
      <p:nvGrpSpPr>
        <p:cNvPr id="1" name=""/>
        <p:cNvGrpSpPr/>
        <p:nvPr/>
      </p:nvGrpSpPr>
      <p:grpSpPr>
        <a:xfrm>
          <a:off x="0" y="0"/>
          <a:ext cx="0" cy="0"/>
          <a:chOff x="0" y="0"/>
          <a:chExt cx="0" cy="0"/>
        </a:xfrm>
      </p:grpSpPr>
      <p:sp>
        <p:nvSpPr>
          <p:cNvPr id="32" name="Rechteck 31"/>
          <p:cNvSpPr/>
          <p:nvPr userDrawn="1"/>
        </p:nvSpPr>
        <p:spPr>
          <a:xfrm>
            <a:off x="0" y="0"/>
            <a:ext cx="30275213" cy="6819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Rechteck 53"/>
          <p:cNvSpPr/>
          <p:nvPr userDrawn="1"/>
        </p:nvSpPr>
        <p:spPr>
          <a:xfrm flipV="1">
            <a:off x="-1" y="41419463"/>
            <a:ext cx="30275213" cy="138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10529888" y="1239837"/>
            <a:ext cx="18434050" cy="2839273"/>
          </a:xfrm>
        </p:spPr>
        <p:txBody>
          <a:bodyPr/>
          <a:lstStyle>
            <a:lvl1pPr>
              <a:defRPr>
                <a:solidFill>
                  <a:schemeClr val="tx2"/>
                </a:solidFill>
              </a:defRPr>
            </a:lvl1pPr>
          </a:lstStyle>
          <a:p>
            <a:r>
              <a:rPr lang="de-DE" dirty="0"/>
              <a:t>TITLE FOR THE POSTER</a:t>
            </a:r>
            <a:br>
              <a:rPr lang="de-DE" dirty="0"/>
            </a:br>
            <a:r>
              <a:rPr lang="de-DE" dirty="0"/>
              <a:t>AS BRIEF AS POSSIBLE</a:t>
            </a:r>
          </a:p>
        </p:txBody>
      </p:sp>
      <p:sp>
        <p:nvSpPr>
          <p:cNvPr id="21" name="Textplatzhalter 20"/>
          <p:cNvSpPr>
            <a:spLocks noGrp="1"/>
          </p:cNvSpPr>
          <p:nvPr>
            <p:ph type="body" sz="quarter" idx="19" hasCustomPrompt="1"/>
          </p:nvPr>
        </p:nvSpPr>
        <p:spPr>
          <a:xfrm>
            <a:off x="1312863" y="7540625"/>
            <a:ext cx="13465175" cy="1619250"/>
          </a:xfrm>
        </p:spPr>
        <p:txBody>
          <a:bodyPr lIns="0" tIns="0" rIns="0" bIns="0">
            <a:noAutofit/>
          </a:bodyPr>
          <a:lstStyle>
            <a:lvl1pPr>
              <a:lnSpc>
                <a:spcPts val="5500"/>
              </a:lnSpc>
              <a:spcBef>
                <a:spcPts val="0"/>
              </a:spcBef>
              <a:defRPr sz="6000" cap="all" baseline="0">
                <a:solidFill>
                  <a:schemeClr val="tx2"/>
                </a:solidFill>
              </a:defRPr>
            </a:lvl1pPr>
          </a:lstStyle>
          <a:p>
            <a:pPr lvl="0"/>
            <a:r>
              <a:rPr lang="de-DE" dirty="0"/>
              <a:t>❶ XXX</a:t>
            </a:r>
          </a:p>
        </p:txBody>
      </p:sp>
      <p:sp>
        <p:nvSpPr>
          <p:cNvPr id="31" name="Textplatzhalter 30"/>
          <p:cNvSpPr>
            <a:spLocks noGrp="1"/>
          </p:cNvSpPr>
          <p:nvPr>
            <p:ph type="body" sz="quarter" idx="20" hasCustomPrompt="1"/>
          </p:nvPr>
        </p:nvSpPr>
        <p:spPr>
          <a:xfrm>
            <a:off x="1312863" y="14741526"/>
            <a:ext cx="4248150" cy="6840538"/>
          </a:xfrm>
        </p:spPr>
        <p:txBody>
          <a:bodyPr lIns="0" tIns="0" rIns="0" bIns="0">
            <a:noAutofit/>
          </a:bodyPr>
          <a:lstStyle>
            <a:lvl1pPr>
              <a:lnSpc>
                <a:spcPts val="3950"/>
              </a:lnSpc>
              <a:spcBef>
                <a:spcPts val="0"/>
              </a:spcBef>
              <a:defRPr lang="en-GB" sz="3200" smtClean="0">
                <a:effectLst/>
              </a:defRPr>
            </a:lvl1pPr>
          </a:lstStyle>
          <a:p>
            <a:pPr lvl="0"/>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 venisinus sae simus, te alique niminum reptate sanisci aeceped et erum exeribus magnis vellani blabo. Et que velitatum ea dolupta et, id magno.a</a:t>
            </a:r>
            <a:endParaRPr lang="de-DE" dirty="0"/>
          </a:p>
        </p:txBody>
      </p:sp>
      <p:sp>
        <p:nvSpPr>
          <p:cNvPr id="43" name="Textplatzhalter 42"/>
          <p:cNvSpPr>
            <a:spLocks noGrp="1"/>
          </p:cNvSpPr>
          <p:nvPr>
            <p:ph type="body" sz="quarter" idx="26" hasCustomPrompt="1"/>
          </p:nvPr>
        </p:nvSpPr>
        <p:spPr>
          <a:xfrm>
            <a:off x="15497175" y="9159875"/>
            <a:ext cx="4248000" cy="12422187"/>
          </a:xfrm>
        </p:spPr>
        <p:txBody>
          <a:bodyPr lIns="0" tIns="0" rIns="0" bIns="0">
            <a:noAutofit/>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Con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omnitaquas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cus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volestrum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dolorep</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offici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ditemporro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volupic</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minciti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il</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elis</a:t>
            </a:r>
            <a:r>
              <a:rPr lang="en-GB" sz="3200">
                <a:effectLst/>
                <a:latin typeface="Calibri" panose="020F0502020204030204" pitchFamily="34" charset="0"/>
                <a:ea typeface="Calibri" panose="020F0502020204030204" pitchFamily="34" charset="0"/>
                <a:cs typeface="Courier New" panose="02070309020205020404" pitchFamily="49" charset="0"/>
              </a:rPr>
              <a:t> idel. Deniam facerum lam est labore dolut quoditem. </a:t>
            </a:r>
            <a:endParaRPr lang="de-DE" dirty="0"/>
          </a:p>
        </p:txBody>
      </p:sp>
      <p:sp>
        <p:nvSpPr>
          <p:cNvPr id="45" name="Textplatzhalter 44"/>
          <p:cNvSpPr>
            <a:spLocks noGrp="1"/>
          </p:cNvSpPr>
          <p:nvPr>
            <p:ph type="body" sz="quarter" idx="27" hasCustomPrompt="1"/>
          </p:nvPr>
        </p:nvSpPr>
        <p:spPr>
          <a:xfrm>
            <a:off x="15497175" y="7540623"/>
            <a:ext cx="13466763" cy="1619251"/>
          </a:xfrm>
        </p:spPr>
        <p:txBody>
          <a:bodyPr lIns="0" tIns="0" rIns="0" bIns="0">
            <a:noAutofit/>
          </a:bodyPr>
          <a:lstStyle>
            <a:lvl1pPr>
              <a:lnSpc>
                <a:spcPts val="5500"/>
              </a:lnSpc>
              <a:spcBef>
                <a:spcPts val="0"/>
              </a:spcBef>
              <a:defRPr sz="6000" cap="all" baseline="0">
                <a:solidFill>
                  <a:schemeClr val="tx2"/>
                </a:solidFill>
              </a:defRPr>
            </a:lvl1pPr>
            <a:lvl5pPr>
              <a:defRPr/>
            </a:lvl5pPr>
          </a:lstStyle>
          <a:p>
            <a:pPr lvl="0"/>
            <a:r>
              <a:rPr lang="de-DE" dirty="0"/>
              <a:t>❷ XXX</a:t>
            </a:r>
          </a:p>
        </p:txBody>
      </p:sp>
      <p:sp>
        <p:nvSpPr>
          <p:cNvPr id="49" name="Textplatzhalter 48"/>
          <p:cNvSpPr>
            <a:spLocks noGrp="1"/>
          </p:cNvSpPr>
          <p:nvPr>
            <p:ph type="body" sz="quarter" idx="28" hasCustomPrompt="1"/>
          </p:nvPr>
        </p:nvSpPr>
        <p:spPr>
          <a:xfrm>
            <a:off x="1312863" y="23561675"/>
            <a:ext cx="23042562" cy="1620838"/>
          </a:xfrm>
        </p:spPr>
        <p:txBody>
          <a:bodyPr>
            <a:normAutofit/>
          </a:bodyPr>
          <a:lstStyle>
            <a:lvl1pPr>
              <a:lnSpc>
                <a:spcPts val="5500"/>
              </a:lnSpc>
              <a:spcBef>
                <a:spcPts val="0"/>
              </a:spcBef>
              <a:defRPr sz="6000" cap="all" baseline="0">
                <a:solidFill>
                  <a:schemeClr val="tx2"/>
                </a:solidFill>
              </a:defRPr>
            </a:lvl1pPr>
          </a:lstStyle>
          <a:p>
            <a:pPr lvl="0"/>
            <a:r>
              <a:rPr lang="de-DE" dirty="0"/>
              <a:t>❸ XXXXXXXX XXXXX </a:t>
            </a:r>
            <a:r>
              <a:rPr lang="de-DE" dirty="0" err="1"/>
              <a:t>XXXXX</a:t>
            </a:r>
            <a:endParaRPr lang="de-DE" dirty="0"/>
          </a:p>
        </p:txBody>
      </p:sp>
      <p:sp>
        <p:nvSpPr>
          <p:cNvPr id="64" name="Textplatzhalter 63"/>
          <p:cNvSpPr>
            <a:spLocks noGrp="1"/>
          </p:cNvSpPr>
          <p:nvPr>
            <p:ph type="body" sz="quarter" idx="33" hasCustomPrompt="1"/>
          </p:nvPr>
        </p:nvSpPr>
        <p:spPr>
          <a:xfrm>
            <a:off x="24715938" y="25542874"/>
            <a:ext cx="4248000" cy="14041439"/>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a:effectLst/>
                <a:latin typeface="Calibri" panose="020F0502020204030204" pitchFamily="34" charset="0"/>
                <a:ea typeface="Calibri" panose="020F0502020204030204" pitchFamily="34" charset="0"/>
                <a:cs typeface="Courier New" panose="02070309020205020404" pitchFamily="49" charset="0"/>
              </a:rPr>
              <a:t>et erum.</a:t>
            </a:r>
            <a:endParaRPr lang="de-DE" dirty="0"/>
          </a:p>
        </p:txBody>
      </p:sp>
      <p:sp>
        <p:nvSpPr>
          <p:cNvPr id="76" name="Textplatzhalter 75"/>
          <p:cNvSpPr>
            <a:spLocks noGrp="1"/>
          </p:cNvSpPr>
          <p:nvPr>
            <p:ph type="body" sz="quarter" idx="39" hasCustomPrompt="1"/>
          </p:nvPr>
        </p:nvSpPr>
        <p:spPr>
          <a:xfrm>
            <a:off x="10529888" y="4640581"/>
            <a:ext cx="18434050" cy="1257300"/>
          </a:xfrm>
        </p:spPr>
        <p:txBody>
          <a:bodyPr/>
          <a:lstStyle>
            <a:lvl1pPr marL="0" marR="0" indent="0" algn="l" defTabSz="914400" rtl="0" eaLnBrk="1" fontAlgn="auto" latinLnBrk="0" hangingPunct="1">
              <a:lnSpc>
                <a:spcPts val="3950"/>
              </a:lnSpc>
              <a:spcBef>
                <a:spcPts val="1000"/>
              </a:spcBef>
              <a:spcAft>
                <a:spcPts val="0"/>
              </a:spcAft>
              <a:buClrTx/>
              <a:buSzTx/>
              <a:buFontTx/>
              <a:buNone/>
              <a:tabLst/>
              <a:defRPr baseline="0"/>
            </a:lvl1pPr>
          </a:lstStyle>
          <a:p>
            <a:pPr lvl="0"/>
            <a:r>
              <a:rPr lang="de-DE" dirty="0"/>
              <a:t>Author one¹, Autor two², Author three³</a:t>
            </a:r>
            <a:br>
              <a:rPr lang="de-DE" dirty="0"/>
            </a:br>
            <a:r>
              <a:rPr lang="de-DE" dirty="0"/>
              <a:t>¹Organisational </a:t>
            </a:r>
            <a:r>
              <a:rPr lang="de-DE" dirty="0" err="1"/>
              <a:t>unit</a:t>
            </a:r>
            <a:r>
              <a:rPr lang="de-DE" dirty="0"/>
              <a:t> </a:t>
            </a:r>
            <a:r>
              <a:rPr lang="de-DE" dirty="0" err="1"/>
              <a:t>one</a:t>
            </a:r>
            <a:r>
              <a:rPr lang="de-DE" dirty="0"/>
              <a:t>, ²Organisational </a:t>
            </a:r>
            <a:r>
              <a:rPr lang="de-DE" dirty="0" err="1"/>
              <a:t>unit</a:t>
            </a:r>
            <a:r>
              <a:rPr lang="de-DE" dirty="0"/>
              <a:t> </a:t>
            </a:r>
            <a:r>
              <a:rPr lang="de-DE" dirty="0" err="1"/>
              <a:t>two</a:t>
            </a:r>
            <a:r>
              <a:rPr lang="de-DE" dirty="0"/>
              <a:t>, ³Organisational </a:t>
            </a:r>
            <a:r>
              <a:rPr lang="de-DE" dirty="0" err="1"/>
              <a:t>unit</a:t>
            </a:r>
            <a:r>
              <a:rPr lang="de-DE" dirty="0"/>
              <a:t> </a:t>
            </a:r>
            <a:r>
              <a:rPr lang="de-DE" dirty="0" err="1"/>
              <a:t>three</a:t>
            </a:r>
            <a:endParaRPr lang="de-DE" dirty="0"/>
          </a:p>
        </p:txBody>
      </p:sp>
      <p:sp>
        <p:nvSpPr>
          <p:cNvPr id="78" name="Bildplatzhalter 77"/>
          <p:cNvSpPr>
            <a:spLocks noGrp="1"/>
          </p:cNvSpPr>
          <p:nvPr>
            <p:ph type="pic" sz="quarter" idx="40" hasCustomPrompt="1"/>
          </p:nvPr>
        </p:nvSpPr>
        <p:spPr>
          <a:xfrm>
            <a:off x="1312863" y="3960000"/>
            <a:ext cx="3240000" cy="1440000"/>
          </a:xfrm>
          <a:solidFill>
            <a:schemeClr val="bg1">
              <a:lumMod val="95000"/>
            </a:schemeClr>
          </a:solidFill>
        </p:spPr>
        <p:txBody>
          <a:bodyPr/>
          <a:lstStyle>
            <a:lvl1pPr>
              <a:defRPr/>
            </a:lvl1pPr>
          </a:lstStyle>
          <a:p>
            <a:r>
              <a:rPr lang="de-DE" dirty="0"/>
              <a:t>Logo 2</a:t>
            </a:r>
          </a:p>
        </p:txBody>
      </p:sp>
      <p:pic>
        <p:nvPicPr>
          <p:cNvPr id="83" name="Grafik 8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2863" y="1239838"/>
            <a:ext cx="4248150" cy="1526819"/>
          </a:xfrm>
          <a:prstGeom prst="rect">
            <a:avLst/>
          </a:prstGeom>
        </p:spPr>
      </p:pic>
      <p:sp>
        <p:nvSpPr>
          <p:cNvPr id="84" name="Bildplatzhalter 77"/>
          <p:cNvSpPr>
            <a:spLocks noGrp="1"/>
          </p:cNvSpPr>
          <p:nvPr>
            <p:ph type="pic" sz="quarter" idx="41" hasCustomPrompt="1"/>
          </p:nvPr>
        </p:nvSpPr>
        <p:spPr>
          <a:xfrm>
            <a:off x="5200502" y="3960000"/>
            <a:ext cx="3240000" cy="1440000"/>
          </a:xfrm>
          <a:solidFill>
            <a:schemeClr val="bg1">
              <a:lumMod val="95000"/>
            </a:schemeClr>
          </a:solidFill>
        </p:spPr>
        <p:txBody>
          <a:bodyPr/>
          <a:lstStyle>
            <a:lvl1pPr>
              <a:defRPr/>
            </a:lvl1pPr>
          </a:lstStyle>
          <a:p>
            <a:r>
              <a:rPr lang="de-DE" dirty="0"/>
              <a:t>Logo 2</a:t>
            </a:r>
          </a:p>
        </p:txBody>
      </p:sp>
      <p:sp>
        <p:nvSpPr>
          <p:cNvPr id="14" name="Inhaltsplatzhalter 13"/>
          <p:cNvSpPr>
            <a:spLocks noGrp="1"/>
          </p:cNvSpPr>
          <p:nvPr>
            <p:ph sz="quarter" idx="45" hasCustomPrompt="1"/>
          </p:nvPr>
        </p:nvSpPr>
        <p:spPr>
          <a:xfrm>
            <a:off x="1312863" y="25542875"/>
            <a:ext cx="23042562" cy="14041438"/>
          </a:xfrm>
          <a:solidFill>
            <a:schemeClr val="bg2"/>
          </a:solidFill>
        </p:spPr>
        <p:txBody>
          <a:bodyPr/>
          <a:lstStyle>
            <a:lvl1pPr>
              <a:defRPr baseline="0"/>
            </a:lvl1pPr>
          </a:lstStyle>
          <a:p>
            <a:pPr lvl="0"/>
            <a:r>
              <a:rPr lang="de-DE" dirty="0"/>
              <a:t>Grafik oder Bild einfügen</a:t>
            </a:r>
          </a:p>
        </p:txBody>
      </p:sp>
      <p:sp>
        <p:nvSpPr>
          <p:cNvPr id="50" name="Inhaltsplatzhalter 40"/>
          <p:cNvSpPr>
            <a:spLocks noGrp="1"/>
          </p:cNvSpPr>
          <p:nvPr>
            <p:ph sz="quarter" idx="25" hasCustomPrompt="1"/>
          </p:nvPr>
        </p:nvSpPr>
        <p:spPr>
          <a:xfrm>
            <a:off x="20105688" y="9159875"/>
            <a:ext cx="8858250" cy="5221287"/>
          </a:xfrm>
          <a:solidFill>
            <a:schemeClr val="bg2"/>
          </a:solidFill>
        </p:spPr>
        <p:txBody>
          <a:bodyPr/>
          <a:lstStyle>
            <a:lvl1pPr>
              <a:defRPr/>
            </a:lvl1pPr>
          </a:lstStyle>
          <a:p>
            <a:pPr lvl="0"/>
            <a:r>
              <a:rPr lang="de-DE" dirty="0"/>
              <a:t>Grafik oder Bild einfügen</a:t>
            </a:r>
          </a:p>
        </p:txBody>
      </p:sp>
      <p:sp>
        <p:nvSpPr>
          <p:cNvPr id="51" name="Inhaltsplatzhalter 96"/>
          <p:cNvSpPr>
            <a:spLocks noGrp="1"/>
          </p:cNvSpPr>
          <p:nvPr>
            <p:ph sz="quarter" idx="46" hasCustomPrompt="1"/>
          </p:nvPr>
        </p:nvSpPr>
        <p:spPr>
          <a:xfrm>
            <a:off x="20105688" y="14741525"/>
            <a:ext cx="4249737" cy="3240087"/>
          </a:xfrm>
          <a:solidFill>
            <a:schemeClr val="bg2"/>
          </a:solidFill>
        </p:spPr>
        <p:txBody>
          <a:bodyPr/>
          <a:lstStyle>
            <a:lvl1pPr>
              <a:defRPr/>
            </a:lvl1pPr>
          </a:lstStyle>
          <a:p>
            <a:pPr lvl="0"/>
            <a:r>
              <a:rPr lang="de-DE" dirty="0"/>
              <a:t>Grafik oder Bild einfügen</a:t>
            </a:r>
          </a:p>
        </p:txBody>
      </p:sp>
      <p:sp>
        <p:nvSpPr>
          <p:cNvPr id="55" name="Inhaltsplatzhalter 98"/>
          <p:cNvSpPr>
            <a:spLocks noGrp="1"/>
          </p:cNvSpPr>
          <p:nvPr>
            <p:ph sz="quarter" idx="47" hasCustomPrompt="1"/>
          </p:nvPr>
        </p:nvSpPr>
        <p:spPr>
          <a:xfrm>
            <a:off x="20105688" y="18341975"/>
            <a:ext cx="4249737" cy="3240087"/>
          </a:xfrm>
          <a:solidFill>
            <a:schemeClr val="bg2"/>
          </a:solidFill>
        </p:spPr>
        <p:txBody>
          <a:bodyPr/>
          <a:lstStyle>
            <a:lvl1pPr>
              <a:defRPr/>
            </a:lvl1pPr>
          </a:lstStyle>
          <a:p>
            <a:pPr lvl="0"/>
            <a:r>
              <a:rPr lang="de-DE" dirty="0"/>
              <a:t>Grafik oder Bild einfügen</a:t>
            </a:r>
          </a:p>
        </p:txBody>
      </p:sp>
      <p:sp>
        <p:nvSpPr>
          <p:cNvPr id="57" name="Inhaltsplatzhalter 100"/>
          <p:cNvSpPr>
            <a:spLocks noGrp="1"/>
          </p:cNvSpPr>
          <p:nvPr>
            <p:ph sz="quarter" idx="48" hasCustomPrompt="1"/>
          </p:nvPr>
        </p:nvSpPr>
        <p:spPr>
          <a:xfrm>
            <a:off x="24714200" y="14741524"/>
            <a:ext cx="4249738" cy="6840539"/>
          </a:xfrm>
          <a:solidFill>
            <a:schemeClr val="bg2"/>
          </a:solidFill>
        </p:spPr>
        <p:txBody>
          <a:bodyPr/>
          <a:lstStyle>
            <a:lvl1pPr>
              <a:defRPr baseline="0"/>
            </a:lvl1pPr>
          </a:lstStyle>
          <a:p>
            <a:pPr lvl="0"/>
            <a:r>
              <a:rPr lang="de-DE" dirty="0"/>
              <a:t>Grafik oder Bild einfügen</a:t>
            </a:r>
          </a:p>
        </p:txBody>
      </p:sp>
      <p:cxnSp>
        <p:nvCxnSpPr>
          <p:cNvPr id="61" name="Gerader Verbinder 60"/>
          <p:cNvCxnSpPr/>
          <p:nvPr userDrawn="1"/>
        </p:nvCxnSpPr>
        <p:spPr>
          <a:xfrm>
            <a:off x="15498763" y="21942425"/>
            <a:ext cx="13465175" cy="0"/>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3" name="Gerader Verbinder 62"/>
          <p:cNvCxnSpPr/>
          <p:nvPr userDrawn="1"/>
        </p:nvCxnSpPr>
        <p:spPr>
          <a:xfrm>
            <a:off x="1312863" y="21942425"/>
            <a:ext cx="13465175" cy="0"/>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5" name="Textplatzhalter 30"/>
          <p:cNvSpPr>
            <a:spLocks noGrp="1"/>
          </p:cNvSpPr>
          <p:nvPr>
            <p:ph type="body" sz="quarter" idx="49" hasCustomPrompt="1"/>
          </p:nvPr>
        </p:nvSpPr>
        <p:spPr>
          <a:xfrm>
            <a:off x="5920582" y="14741525"/>
            <a:ext cx="4248150" cy="6840538"/>
          </a:xfrm>
        </p:spPr>
        <p:txBody>
          <a:bodyPr lIns="0" tIns="0" rIns="0" bIns="0">
            <a:noAutofit/>
          </a:bodyPr>
          <a:lstStyle>
            <a:lvl1pPr>
              <a:lnSpc>
                <a:spcPts val="3950"/>
              </a:lnSpc>
              <a:spcBef>
                <a:spcPts val="0"/>
              </a:spcBef>
              <a:defRPr lang="en-GB" sz="3200" smtClean="0">
                <a:effectLst/>
              </a:defRPr>
            </a:lvl1pPr>
          </a:lstStyle>
          <a:p>
            <a:pPr lvl="0"/>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 venisinus sae simus, te alique niminum reptate sanisci aeceped et erum exeribus magnis vellani blabo. Et que velitatum ea dolupta et, id magno.a</a:t>
            </a:r>
            <a:endParaRPr lang="de-DE" dirty="0"/>
          </a:p>
        </p:txBody>
      </p:sp>
      <p:sp>
        <p:nvSpPr>
          <p:cNvPr id="67" name="Textplatzhalter 30"/>
          <p:cNvSpPr>
            <a:spLocks noGrp="1"/>
          </p:cNvSpPr>
          <p:nvPr>
            <p:ph type="body" sz="quarter" idx="50" hasCustomPrompt="1"/>
          </p:nvPr>
        </p:nvSpPr>
        <p:spPr>
          <a:xfrm>
            <a:off x="10529094" y="14741525"/>
            <a:ext cx="4248150" cy="6840538"/>
          </a:xfrm>
        </p:spPr>
        <p:txBody>
          <a:bodyPr lIns="0" tIns="0" rIns="0" bIns="0">
            <a:noAutofit/>
          </a:bodyPr>
          <a:lstStyle>
            <a:lvl1pPr>
              <a:lnSpc>
                <a:spcPts val="3950"/>
              </a:lnSpc>
              <a:spcBef>
                <a:spcPts val="0"/>
              </a:spcBef>
              <a:defRPr lang="en-GB" sz="3200" smtClean="0">
                <a:effectLst/>
              </a:defRPr>
            </a:lvl1pPr>
          </a:lstStyle>
          <a:p>
            <a:pPr lvl="0"/>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 venisinus sae simus, te alique niminum reptate sanisci aeceped et erum exeribus magnis vellani blabo. Et que velitatum ea dolupta et, id magno.a</a:t>
            </a:r>
            <a:endParaRPr lang="de-DE" dirty="0"/>
          </a:p>
        </p:txBody>
      </p:sp>
      <p:sp>
        <p:nvSpPr>
          <p:cNvPr id="75" name="Inhaltsplatzhalter 96"/>
          <p:cNvSpPr>
            <a:spLocks noGrp="1"/>
          </p:cNvSpPr>
          <p:nvPr>
            <p:ph sz="quarter" idx="51" hasCustomPrompt="1"/>
          </p:nvPr>
        </p:nvSpPr>
        <p:spPr>
          <a:xfrm>
            <a:off x="1312863" y="9159875"/>
            <a:ext cx="4249737" cy="5221288"/>
          </a:xfrm>
          <a:solidFill>
            <a:schemeClr val="bg2"/>
          </a:solidFill>
        </p:spPr>
        <p:txBody>
          <a:bodyPr/>
          <a:lstStyle>
            <a:lvl1pPr>
              <a:defRPr/>
            </a:lvl1pPr>
          </a:lstStyle>
          <a:p>
            <a:pPr lvl="0"/>
            <a:r>
              <a:rPr lang="de-DE" dirty="0"/>
              <a:t>Grafik oder Bild einfügen</a:t>
            </a:r>
          </a:p>
        </p:txBody>
      </p:sp>
      <p:sp>
        <p:nvSpPr>
          <p:cNvPr id="79" name="Inhaltsplatzhalter 100"/>
          <p:cNvSpPr>
            <a:spLocks noGrp="1"/>
          </p:cNvSpPr>
          <p:nvPr>
            <p:ph sz="quarter" idx="53" hasCustomPrompt="1"/>
          </p:nvPr>
        </p:nvSpPr>
        <p:spPr>
          <a:xfrm>
            <a:off x="5921374" y="9159874"/>
            <a:ext cx="8856663" cy="5221289"/>
          </a:xfrm>
          <a:solidFill>
            <a:schemeClr val="bg2"/>
          </a:solidFill>
        </p:spPr>
        <p:txBody>
          <a:bodyPr/>
          <a:lstStyle>
            <a:lvl1pPr>
              <a:defRPr baseline="0"/>
            </a:lvl1pPr>
          </a:lstStyle>
          <a:p>
            <a:pPr lvl="0"/>
            <a:r>
              <a:rPr lang="de-DE" dirty="0"/>
              <a:t>Grafik oder Bild einfügen</a:t>
            </a:r>
          </a:p>
        </p:txBody>
      </p:sp>
      <p:sp>
        <p:nvSpPr>
          <p:cNvPr id="92" name="Textplatzhalter 108"/>
          <p:cNvSpPr>
            <a:spLocks noGrp="1"/>
          </p:cNvSpPr>
          <p:nvPr>
            <p:ph type="body" sz="quarter" idx="54" hasCustomPrompt="1"/>
          </p:nvPr>
        </p:nvSpPr>
        <p:spPr>
          <a:xfrm>
            <a:off x="1312863" y="41455975"/>
            <a:ext cx="27651075" cy="1347788"/>
          </a:xfrm>
        </p:spPr>
        <p:txBody>
          <a:bodyPr anchor="ctr"/>
          <a:lstStyle>
            <a:lvl1pPr>
              <a:defRPr/>
            </a:lvl1pPr>
          </a:lstStyle>
          <a:p>
            <a:pPr lvl="0"/>
            <a:r>
              <a:rPr lang="de-DE" dirty="0"/>
              <a:t>Conference, Name, Data, </a:t>
            </a:r>
            <a:r>
              <a:rPr lang="de-DE" dirty="0" err="1"/>
              <a:t>ecc</a:t>
            </a:r>
            <a:r>
              <a:rPr lang="de-DE" dirty="0"/>
              <a:t>.</a:t>
            </a:r>
          </a:p>
        </p:txBody>
      </p:sp>
    </p:spTree>
    <p:extLst>
      <p:ext uri="{BB962C8B-B14F-4D97-AF65-F5344CB8AC3E}">
        <p14:creationId xmlns:p14="http://schemas.microsoft.com/office/powerpoint/2010/main" val="3834615353"/>
      </p:ext>
    </p:extLst>
  </p:cSld>
  <p:clrMapOvr>
    <a:masterClrMapping/>
  </p:clrMapOvr>
  <p:extLst mod="1">
    <p:ext uri="{DCECCB84-F9BA-43D5-87BE-67443E8EF086}">
      <p15:sldGuideLst xmlns:p15="http://schemas.microsoft.com/office/powerpoint/2012/main">
        <p15:guide id="1" orient="horz" pos="5770" userDrawn="1">
          <p15:clr>
            <a:srgbClr val="FBAE40"/>
          </p15:clr>
        </p15:guide>
        <p15:guide id="2" orient="horz" pos="8038" userDrawn="1">
          <p15:clr>
            <a:srgbClr val="FBAE40"/>
          </p15:clr>
        </p15:guide>
        <p15:guide id="3" orient="horz" pos="10306" userDrawn="1">
          <p15:clr>
            <a:srgbClr val="FBAE40"/>
          </p15:clr>
        </p15:guide>
        <p15:guide id="4" orient="horz" pos="12574" userDrawn="1">
          <p15:clr>
            <a:srgbClr val="FBAE40"/>
          </p15:clr>
        </p15:guide>
        <p15:guide id="5" orient="horz" pos="14842" userDrawn="1">
          <p15:clr>
            <a:srgbClr val="FBAE40"/>
          </p15:clr>
        </p15:guide>
        <p15:guide id="6" orient="horz" pos="17110" userDrawn="1">
          <p15:clr>
            <a:srgbClr val="FBAE40"/>
          </p15:clr>
        </p15:guide>
        <p15:guide id="7" orient="horz" pos="19378" userDrawn="1">
          <p15:clr>
            <a:srgbClr val="FBAE40"/>
          </p15:clr>
        </p15:guide>
        <p15:guide id="8" orient="horz" pos="21646" userDrawn="1">
          <p15:clr>
            <a:srgbClr val="FBAE40"/>
          </p15:clr>
        </p15:guide>
        <p15:guide id="9" orient="horz" pos="2391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F_03">
    <p:spTree>
      <p:nvGrpSpPr>
        <p:cNvPr id="1" name=""/>
        <p:cNvGrpSpPr/>
        <p:nvPr/>
      </p:nvGrpSpPr>
      <p:grpSpPr>
        <a:xfrm>
          <a:off x="0" y="0"/>
          <a:ext cx="0" cy="0"/>
          <a:chOff x="0" y="0"/>
          <a:chExt cx="0" cy="0"/>
        </a:xfrm>
      </p:grpSpPr>
      <p:sp>
        <p:nvSpPr>
          <p:cNvPr id="41" name="Rechteck 40"/>
          <p:cNvSpPr/>
          <p:nvPr userDrawn="1"/>
        </p:nvSpPr>
        <p:spPr>
          <a:xfrm>
            <a:off x="0" y="0"/>
            <a:ext cx="30275213" cy="6819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Rechteck 53"/>
          <p:cNvSpPr/>
          <p:nvPr userDrawn="1"/>
        </p:nvSpPr>
        <p:spPr>
          <a:xfrm flipV="1">
            <a:off x="-1" y="41455975"/>
            <a:ext cx="30275213" cy="13477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10529888" y="1239837"/>
            <a:ext cx="18434050" cy="2839273"/>
          </a:xfrm>
        </p:spPr>
        <p:txBody>
          <a:bodyPr/>
          <a:lstStyle>
            <a:lvl1pPr>
              <a:defRPr>
                <a:solidFill>
                  <a:schemeClr val="tx2"/>
                </a:solidFill>
              </a:defRPr>
            </a:lvl1pPr>
          </a:lstStyle>
          <a:p>
            <a:r>
              <a:rPr lang="de-DE" dirty="0"/>
              <a:t>TITLE FOR THE POSTER</a:t>
            </a:r>
            <a:br>
              <a:rPr lang="de-DE" dirty="0"/>
            </a:br>
            <a:r>
              <a:rPr lang="de-DE" dirty="0"/>
              <a:t>AS BRIEF AS POSSIBLE</a:t>
            </a:r>
          </a:p>
        </p:txBody>
      </p:sp>
      <p:sp>
        <p:nvSpPr>
          <p:cNvPr id="21" name="Textplatzhalter 20"/>
          <p:cNvSpPr>
            <a:spLocks noGrp="1"/>
          </p:cNvSpPr>
          <p:nvPr>
            <p:ph type="body" sz="quarter" idx="19" hasCustomPrompt="1"/>
          </p:nvPr>
        </p:nvSpPr>
        <p:spPr>
          <a:xfrm>
            <a:off x="1312863" y="7504113"/>
            <a:ext cx="13465175" cy="1655762"/>
          </a:xfrm>
        </p:spPr>
        <p:txBody>
          <a:bodyPr lIns="0" tIns="0" rIns="0" bIns="0">
            <a:noAutofit/>
          </a:bodyPr>
          <a:lstStyle>
            <a:lvl1pPr>
              <a:lnSpc>
                <a:spcPts val="5500"/>
              </a:lnSpc>
              <a:spcBef>
                <a:spcPts val="0"/>
              </a:spcBef>
              <a:defRPr sz="6000" cap="all" baseline="0">
                <a:solidFill>
                  <a:schemeClr val="tx2"/>
                </a:solidFill>
              </a:defRPr>
            </a:lvl1pPr>
          </a:lstStyle>
          <a:p>
            <a:pPr lvl="0"/>
            <a:r>
              <a:rPr lang="de-DE" dirty="0"/>
              <a:t>❶ XXX</a:t>
            </a:r>
          </a:p>
        </p:txBody>
      </p:sp>
      <p:sp>
        <p:nvSpPr>
          <p:cNvPr id="31" name="Textplatzhalter 30"/>
          <p:cNvSpPr>
            <a:spLocks noGrp="1"/>
          </p:cNvSpPr>
          <p:nvPr>
            <p:ph type="body" sz="quarter" idx="20" hasCustomPrompt="1"/>
          </p:nvPr>
        </p:nvSpPr>
        <p:spPr>
          <a:xfrm>
            <a:off x="1312863" y="9159875"/>
            <a:ext cx="4248150" cy="6592745"/>
          </a:xfrm>
        </p:spPr>
        <p:txBody>
          <a:bodyPr lIns="0" tIns="0" rIns="0" bIns="0">
            <a:noAutofit/>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a:t>
            </a:r>
            <a:endParaRPr lang="de-DE" dirty="0"/>
          </a:p>
        </p:txBody>
      </p:sp>
      <p:sp>
        <p:nvSpPr>
          <p:cNvPr id="45" name="Textplatzhalter 44"/>
          <p:cNvSpPr>
            <a:spLocks noGrp="1"/>
          </p:cNvSpPr>
          <p:nvPr>
            <p:ph type="body" sz="quarter" idx="27" hasCustomPrompt="1"/>
          </p:nvPr>
        </p:nvSpPr>
        <p:spPr>
          <a:xfrm>
            <a:off x="15497175" y="7504113"/>
            <a:ext cx="13466763" cy="1655762"/>
          </a:xfrm>
        </p:spPr>
        <p:txBody>
          <a:bodyPr lIns="0" tIns="0" rIns="0" bIns="0">
            <a:noAutofit/>
          </a:bodyPr>
          <a:lstStyle>
            <a:lvl1pPr>
              <a:lnSpc>
                <a:spcPts val="5500"/>
              </a:lnSpc>
              <a:spcBef>
                <a:spcPts val="0"/>
              </a:spcBef>
              <a:defRPr sz="6000" cap="all" baseline="0">
                <a:solidFill>
                  <a:schemeClr val="tx2"/>
                </a:solidFill>
              </a:defRPr>
            </a:lvl1pPr>
            <a:lvl5pPr>
              <a:defRPr/>
            </a:lvl5pPr>
          </a:lstStyle>
          <a:p>
            <a:pPr lvl="0"/>
            <a:r>
              <a:rPr lang="de-DE" dirty="0"/>
              <a:t>❷ XXX</a:t>
            </a:r>
          </a:p>
        </p:txBody>
      </p:sp>
      <p:sp>
        <p:nvSpPr>
          <p:cNvPr id="49" name="Textplatzhalter 48"/>
          <p:cNvSpPr>
            <a:spLocks noGrp="1"/>
          </p:cNvSpPr>
          <p:nvPr>
            <p:ph type="body" sz="quarter" idx="28" hasCustomPrompt="1"/>
          </p:nvPr>
        </p:nvSpPr>
        <p:spPr>
          <a:xfrm>
            <a:off x="1312863" y="23598190"/>
            <a:ext cx="23042562" cy="1584324"/>
          </a:xfrm>
        </p:spPr>
        <p:txBody>
          <a:bodyPr>
            <a:normAutofit/>
          </a:bodyPr>
          <a:lstStyle>
            <a:lvl1pPr>
              <a:lnSpc>
                <a:spcPts val="5500"/>
              </a:lnSpc>
              <a:spcBef>
                <a:spcPts val="0"/>
              </a:spcBef>
              <a:defRPr sz="6000" cap="all" baseline="0">
                <a:solidFill>
                  <a:schemeClr val="tx2"/>
                </a:solidFill>
              </a:defRPr>
            </a:lvl1pPr>
          </a:lstStyle>
          <a:p>
            <a:pPr lvl="0"/>
            <a:r>
              <a:rPr lang="de-DE" dirty="0"/>
              <a:t>❸ XXXXXXXX XXXXX </a:t>
            </a:r>
            <a:r>
              <a:rPr lang="de-DE" dirty="0" err="1"/>
              <a:t>XXXXX</a:t>
            </a:r>
            <a:endParaRPr lang="de-DE" dirty="0"/>
          </a:p>
        </p:txBody>
      </p:sp>
      <p:sp>
        <p:nvSpPr>
          <p:cNvPr id="64" name="Textplatzhalter 63"/>
          <p:cNvSpPr>
            <a:spLocks noGrp="1"/>
          </p:cNvSpPr>
          <p:nvPr>
            <p:ph type="body" sz="quarter" idx="33" hasCustomPrompt="1"/>
          </p:nvPr>
        </p:nvSpPr>
        <p:spPr>
          <a:xfrm>
            <a:off x="1313013" y="25182474"/>
            <a:ext cx="4248000" cy="3636872"/>
          </a:xfrm>
        </p:spPr>
        <p:txBody>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a:effectLst/>
                <a:latin typeface="Calibri" panose="020F0502020204030204" pitchFamily="34" charset="0"/>
                <a:ea typeface="Calibri" panose="020F0502020204030204" pitchFamily="34" charset="0"/>
                <a:cs typeface="Courier New" panose="02070309020205020404" pitchFamily="49" charset="0"/>
              </a:rPr>
              <a:t> amuminum.</a:t>
            </a:r>
            <a:endParaRPr lang="de-DE" dirty="0"/>
          </a:p>
        </p:txBody>
      </p:sp>
      <p:sp>
        <p:nvSpPr>
          <p:cNvPr id="76" name="Textplatzhalter 75"/>
          <p:cNvSpPr>
            <a:spLocks noGrp="1"/>
          </p:cNvSpPr>
          <p:nvPr>
            <p:ph type="body" sz="quarter" idx="39" hasCustomPrompt="1"/>
          </p:nvPr>
        </p:nvSpPr>
        <p:spPr>
          <a:xfrm>
            <a:off x="10529888" y="4640581"/>
            <a:ext cx="18434050" cy="1257300"/>
          </a:xfrm>
        </p:spPr>
        <p:txBody>
          <a:bodyPr/>
          <a:lstStyle>
            <a:lvl1pPr marL="0" marR="0" indent="0" algn="l" defTabSz="914400" rtl="0" eaLnBrk="1" fontAlgn="auto" latinLnBrk="0" hangingPunct="1">
              <a:lnSpc>
                <a:spcPts val="3950"/>
              </a:lnSpc>
              <a:spcBef>
                <a:spcPts val="1000"/>
              </a:spcBef>
              <a:spcAft>
                <a:spcPts val="0"/>
              </a:spcAft>
              <a:buClrTx/>
              <a:buSzTx/>
              <a:buFontTx/>
              <a:buNone/>
              <a:tabLst/>
              <a:defRPr baseline="0"/>
            </a:lvl1pPr>
          </a:lstStyle>
          <a:p>
            <a:pPr lvl="0"/>
            <a:r>
              <a:rPr lang="de-DE" dirty="0"/>
              <a:t>Author one¹, Autor two², Author three³</a:t>
            </a:r>
            <a:br>
              <a:rPr lang="de-DE" dirty="0"/>
            </a:br>
            <a:r>
              <a:rPr lang="de-DE" dirty="0"/>
              <a:t>¹Organisational </a:t>
            </a:r>
            <a:r>
              <a:rPr lang="de-DE" dirty="0" err="1"/>
              <a:t>unit</a:t>
            </a:r>
            <a:r>
              <a:rPr lang="de-DE" dirty="0"/>
              <a:t> </a:t>
            </a:r>
            <a:r>
              <a:rPr lang="de-DE" dirty="0" err="1"/>
              <a:t>one</a:t>
            </a:r>
            <a:r>
              <a:rPr lang="de-DE" dirty="0"/>
              <a:t>, ²Organisational </a:t>
            </a:r>
            <a:r>
              <a:rPr lang="de-DE" dirty="0" err="1"/>
              <a:t>unit</a:t>
            </a:r>
            <a:r>
              <a:rPr lang="de-DE" dirty="0"/>
              <a:t> </a:t>
            </a:r>
            <a:r>
              <a:rPr lang="de-DE" dirty="0" err="1"/>
              <a:t>two</a:t>
            </a:r>
            <a:r>
              <a:rPr lang="de-DE" dirty="0"/>
              <a:t>, ³Organisational </a:t>
            </a:r>
            <a:r>
              <a:rPr lang="de-DE" dirty="0" err="1"/>
              <a:t>unit</a:t>
            </a:r>
            <a:r>
              <a:rPr lang="de-DE" dirty="0"/>
              <a:t> </a:t>
            </a:r>
            <a:r>
              <a:rPr lang="de-DE" dirty="0" err="1"/>
              <a:t>three</a:t>
            </a:r>
            <a:endParaRPr lang="de-DE" dirty="0"/>
          </a:p>
        </p:txBody>
      </p:sp>
      <p:sp>
        <p:nvSpPr>
          <p:cNvPr id="78" name="Bildplatzhalter 77"/>
          <p:cNvSpPr>
            <a:spLocks noGrp="1"/>
          </p:cNvSpPr>
          <p:nvPr>
            <p:ph type="pic" sz="quarter" idx="40" hasCustomPrompt="1"/>
          </p:nvPr>
        </p:nvSpPr>
        <p:spPr>
          <a:xfrm>
            <a:off x="1312863" y="3960000"/>
            <a:ext cx="3240000" cy="1440000"/>
          </a:xfrm>
          <a:solidFill>
            <a:schemeClr val="bg1">
              <a:lumMod val="95000"/>
            </a:schemeClr>
          </a:solidFill>
        </p:spPr>
        <p:txBody>
          <a:bodyPr/>
          <a:lstStyle>
            <a:lvl1pPr>
              <a:defRPr/>
            </a:lvl1pPr>
          </a:lstStyle>
          <a:p>
            <a:r>
              <a:rPr lang="de-DE" dirty="0"/>
              <a:t>Logo 2</a:t>
            </a:r>
          </a:p>
        </p:txBody>
      </p:sp>
      <p:pic>
        <p:nvPicPr>
          <p:cNvPr id="83" name="Grafik 8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2863" y="1239838"/>
            <a:ext cx="4248150" cy="1526819"/>
          </a:xfrm>
          <a:prstGeom prst="rect">
            <a:avLst/>
          </a:prstGeom>
        </p:spPr>
      </p:pic>
      <p:sp>
        <p:nvSpPr>
          <p:cNvPr id="84" name="Bildplatzhalter 77"/>
          <p:cNvSpPr>
            <a:spLocks noGrp="1"/>
          </p:cNvSpPr>
          <p:nvPr>
            <p:ph type="pic" sz="quarter" idx="41" hasCustomPrompt="1"/>
          </p:nvPr>
        </p:nvSpPr>
        <p:spPr>
          <a:xfrm>
            <a:off x="5200502" y="3960000"/>
            <a:ext cx="3240000" cy="1440000"/>
          </a:xfrm>
          <a:solidFill>
            <a:schemeClr val="bg1">
              <a:lumMod val="95000"/>
            </a:schemeClr>
          </a:solidFill>
        </p:spPr>
        <p:txBody>
          <a:bodyPr/>
          <a:lstStyle>
            <a:lvl1pPr>
              <a:defRPr/>
            </a:lvl1pPr>
          </a:lstStyle>
          <a:p>
            <a:r>
              <a:rPr lang="de-DE" dirty="0"/>
              <a:t>Logo 2</a:t>
            </a:r>
          </a:p>
        </p:txBody>
      </p:sp>
      <p:sp>
        <p:nvSpPr>
          <p:cNvPr id="14" name="Inhaltsplatzhalter 13"/>
          <p:cNvSpPr>
            <a:spLocks noGrp="1"/>
          </p:cNvSpPr>
          <p:nvPr>
            <p:ph sz="quarter" idx="45" hasCustomPrompt="1"/>
          </p:nvPr>
        </p:nvSpPr>
        <p:spPr>
          <a:xfrm>
            <a:off x="1312863" y="29143325"/>
            <a:ext cx="27651075" cy="10440989"/>
          </a:xfrm>
          <a:solidFill>
            <a:schemeClr val="bg2"/>
          </a:solidFill>
        </p:spPr>
        <p:txBody>
          <a:bodyPr/>
          <a:lstStyle>
            <a:lvl1pPr>
              <a:defRPr baseline="0"/>
            </a:lvl1pPr>
          </a:lstStyle>
          <a:p>
            <a:pPr lvl="0"/>
            <a:r>
              <a:rPr lang="de-DE" dirty="0"/>
              <a:t>Grafik oder Bild einfügen</a:t>
            </a:r>
          </a:p>
        </p:txBody>
      </p:sp>
      <p:cxnSp>
        <p:nvCxnSpPr>
          <p:cNvPr id="61" name="Gerader Verbinder 60"/>
          <p:cNvCxnSpPr/>
          <p:nvPr userDrawn="1"/>
        </p:nvCxnSpPr>
        <p:spPr>
          <a:xfrm>
            <a:off x="15498763" y="21942425"/>
            <a:ext cx="13465175" cy="0"/>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3" name="Gerader Verbinder 62"/>
          <p:cNvCxnSpPr/>
          <p:nvPr userDrawn="1"/>
        </p:nvCxnSpPr>
        <p:spPr>
          <a:xfrm>
            <a:off x="1312863" y="21942425"/>
            <a:ext cx="13465175" cy="0"/>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5" name="Textplatzhalter 30"/>
          <p:cNvSpPr>
            <a:spLocks noGrp="1"/>
          </p:cNvSpPr>
          <p:nvPr>
            <p:ph type="body" sz="quarter" idx="49" hasCustomPrompt="1"/>
          </p:nvPr>
        </p:nvSpPr>
        <p:spPr>
          <a:xfrm>
            <a:off x="5920582" y="9159875"/>
            <a:ext cx="4248150" cy="6592744"/>
          </a:xfrm>
        </p:spPr>
        <p:txBody>
          <a:bodyPr lIns="0" tIns="0" rIns="0" bIns="0">
            <a:noAutofit/>
          </a:bodyPr>
          <a:lstStyle>
            <a:lvl1pPr>
              <a:lnSpc>
                <a:spcPts val="3950"/>
              </a:lnSpc>
              <a:spcBef>
                <a:spcPts val="0"/>
              </a:spcBef>
              <a:defRPr lang="en-GB" sz="3200" smtClean="0">
                <a:effectLst/>
              </a:defRPr>
            </a:lvl1pPr>
          </a:lstStyle>
          <a:p>
            <a:pPr lvl="0"/>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a:t>
            </a:r>
            <a:endParaRPr lang="de-DE" dirty="0"/>
          </a:p>
        </p:txBody>
      </p:sp>
      <p:sp>
        <p:nvSpPr>
          <p:cNvPr id="67" name="Textplatzhalter 30"/>
          <p:cNvSpPr>
            <a:spLocks noGrp="1"/>
          </p:cNvSpPr>
          <p:nvPr>
            <p:ph type="body" sz="quarter" idx="50" hasCustomPrompt="1"/>
          </p:nvPr>
        </p:nvSpPr>
        <p:spPr>
          <a:xfrm>
            <a:off x="10529094" y="9159875"/>
            <a:ext cx="4248150" cy="12422187"/>
          </a:xfrm>
        </p:spPr>
        <p:txBody>
          <a:bodyPr lIns="0" tIns="0" rIns="0" bIns="0">
            <a:noAutofit/>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dirty="0">
                <a:effectLst/>
                <a:latin typeface="Calibri" panose="020F0502020204030204" pitchFamily="34" charset="0"/>
                <a:ea typeface="Calibri" panose="020F0502020204030204" pitchFamily="34" charset="0"/>
                <a:cs typeface="Courier New" panose="02070309020205020404" pitchFamily="49" charset="0"/>
              </a:rPr>
              <a:t>Deniam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facerum</a:t>
            </a:r>
            <a:r>
              <a:rPr lang="en-GB" sz="3200" dirty="0">
                <a:effectLst/>
                <a:latin typeface="Calibri" panose="020F0502020204030204" pitchFamily="34" charset="0"/>
                <a:ea typeface="Calibri" panose="020F0502020204030204" pitchFamily="34" charset="0"/>
                <a:cs typeface="Courier New" panose="02070309020205020404" pitchFamily="49" charset="0"/>
              </a:rPr>
              <a:t> lam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labore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quoditem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Iquist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estium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eosam</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molecto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rporempore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sequam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hillaut</a:t>
            </a:r>
            <a:r>
              <a:rPr lang="en-GB" sz="3200" dirty="0">
                <a:effectLst/>
                <a:latin typeface="Calibri" panose="020F0502020204030204" pitchFamily="34" charset="0"/>
                <a:ea typeface="Calibri" panose="020F0502020204030204" pitchFamily="34" charset="0"/>
                <a:cs typeface="Courier New" panose="02070309020205020404" pitchFamily="49" charset="0"/>
              </a:rPr>
              <a:t> qui blab in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erundis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quature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doluptas</a:t>
            </a:r>
            <a:r>
              <a:rPr lang="en-GB" sz="3200" dirty="0">
                <a:effectLst/>
                <a:latin typeface="Calibri" panose="020F0502020204030204" pitchFamily="34" charset="0"/>
                <a:ea typeface="Calibri" panose="020F0502020204030204" pitchFamily="34" charset="0"/>
                <a:cs typeface="Courier New" panose="02070309020205020404" pitchFamily="49" charset="0"/>
              </a:rPr>
              <a:t> am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venisinus</a:t>
            </a:r>
            <a:r>
              <a:rPr lang="en-GB" sz="3200" dirty="0">
                <a:effectLst/>
                <a:latin typeface="Calibri" panose="020F0502020204030204" pitchFamily="34" charset="0"/>
                <a:ea typeface="Calibri" panose="020F0502020204030204" pitchFamily="34" charset="0"/>
                <a:cs typeface="Courier New" panose="02070309020205020404" pitchFamily="49" charset="0"/>
              </a:rPr>
              <a:t> sae </a:t>
            </a:r>
            <a:r>
              <a:rPr lang="en-GB" sz="3200" dirty="0" err="1">
                <a:effectLst/>
                <a:latin typeface="Calibri" panose="020F0502020204030204" pitchFamily="34" charset="0"/>
                <a:ea typeface="Calibri" panose="020F0502020204030204" pitchFamily="34" charset="0"/>
                <a:cs typeface="Courier New" panose="02070309020205020404" pitchFamily="49" charset="0"/>
              </a:rPr>
              <a:t>simus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alique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niminum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reptate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sanisci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aeceped</a:t>
            </a:r>
            <a:r>
              <a:rPr lang="en-GB" sz="3200" dirty="0">
                <a:effectLst/>
                <a:latin typeface="Calibri" panose="020F0502020204030204" pitchFamily="34" charset="0"/>
                <a:ea typeface="Calibri" panose="020F0502020204030204" pitchFamily="34" charset="0"/>
                <a:cs typeface="Courier New" panose="02070309020205020404" pitchFamily="49" charset="0"/>
              </a:rPr>
              <a:t>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exeribus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vellani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blabo</a:t>
            </a:r>
            <a:r>
              <a:rPr lang="en-GB" sz="3200" dirty="0">
                <a:effectLst/>
                <a:latin typeface="Calibri" panose="020F0502020204030204" pitchFamily="34" charset="0"/>
                <a:ea typeface="Calibri" panose="020F0502020204030204" pitchFamily="34" charset="0"/>
                <a:cs typeface="Courier New" panose="02070309020205020404" pitchFamily="49" charset="0"/>
              </a:rPr>
              <a:t>. Et que </a:t>
            </a:r>
            <a:r>
              <a:rPr lang="en-GB" sz="3200" dirty="0" err="1">
                <a:effectLst/>
                <a:latin typeface="Calibri" panose="020F0502020204030204" pitchFamily="34" charset="0"/>
                <a:ea typeface="Calibri" panose="020F0502020204030204" pitchFamily="34" charset="0"/>
                <a:cs typeface="Courier New" panose="02070309020205020404" pitchFamily="49" charset="0"/>
              </a:rPr>
              <a:t>velitatum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dolupta</a:t>
            </a:r>
            <a:r>
              <a:rPr lang="en-GB" sz="3200" dirty="0">
                <a:effectLst/>
                <a:latin typeface="Calibri" panose="020F0502020204030204" pitchFamily="34" charset="0"/>
                <a:ea typeface="Calibri" panose="020F0502020204030204" pitchFamily="34" charset="0"/>
                <a:cs typeface="Courier New" panose="02070309020205020404" pitchFamily="49" charset="0"/>
              </a:rPr>
              <a:t> et, id </a:t>
            </a:r>
            <a:r>
              <a:rPr lang="en-GB" sz="3200" dirty="0" err="1">
                <a:effectLst/>
                <a:latin typeface="Calibri" panose="020F0502020204030204" pitchFamily="34" charset="0"/>
                <a:ea typeface="Calibri" panose="020F0502020204030204" pitchFamily="34" charset="0"/>
                <a:cs typeface="Courier New" panose="02070309020205020404" pitchFamily="49" charset="0"/>
              </a:rPr>
              <a:t>magnime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nobitio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rpossectest</a:t>
            </a:r>
            <a:r>
              <a:rPr lang="en-GB" sz="3200" dirty="0">
                <a:effectLst/>
                <a:latin typeface="Calibri" panose="020F0502020204030204" pitchFamily="34" charset="0"/>
                <a:ea typeface="Calibri" panose="020F0502020204030204" pitchFamily="34" charset="0"/>
                <a:cs typeface="Courier New" panose="02070309020205020404" pitchFamily="49" charset="0"/>
              </a:rPr>
              <a:t> des </a:t>
            </a:r>
            <a:r>
              <a:rPr lang="en-GB" sz="3200" dirty="0" err="1">
                <a:effectLst/>
                <a:latin typeface="Calibri" panose="020F0502020204030204" pitchFamily="34" charset="0"/>
                <a:ea typeface="Calibri" panose="020F0502020204030204" pitchFamily="34" charset="0"/>
                <a:cs typeface="Courier New" panose="02070309020205020404" pitchFamily="49" charset="0"/>
              </a:rPr>
              <a:t>nulparunti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adionsed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que nostrum </a:t>
            </a:r>
            <a:r>
              <a:rPr lang="en-GB" sz="3200" dirty="0" err="1">
                <a:effectLst/>
                <a:latin typeface="Calibri" panose="020F0502020204030204" pitchFamily="34" charset="0"/>
                <a:ea typeface="Calibri" panose="020F0502020204030204" pitchFamily="34" charset="0"/>
                <a:cs typeface="Courier New" panose="02070309020205020404" pitchFamily="49" charset="0"/>
              </a:rPr>
              <a:t>fuga</a:t>
            </a:r>
            <a:r>
              <a:rPr lang="en-GB" sz="3200" dirty="0">
                <a:effectLst/>
                <a:latin typeface="Calibri" panose="020F0502020204030204" pitchFamily="34" charset="0"/>
                <a:ea typeface="Calibri" panose="020F0502020204030204" pitchFamily="34" charset="0"/>
                <a:cs typeface="Courier New" panose="02070309020205020404" pitchFamily="49" charset="0"/>
              </a:rPr>
              <a:t>. Con et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omnitaquas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cus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volestrum</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dolorep</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udionsed</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ut</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offici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ditemporro</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bea</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seque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volupic</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te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volore</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minciti</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il</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elis</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dirty="0" err="1">
                <a:effectLst/>
                <a:latin typeface="Calibri" panose="020F0502020204030204" pitchFamily="34" charset="0"/>
                <a:ea typeface="Calibri" panose="020F0502020204030204" pitchFamily="34" charset="0"/>
                <a:cs typeface="Courier New" panose="02070309020205020404" pitchFamily="49" charset="0"/>
              </a:rPr>
              <a:t>idel</a:t>
            </a:r>
            <a:r>
              <a:rPr lang="en-GB" sz="3200" dirty="0">
                <a:effectLst/>
                <a:latin typeface="Calibri" panose="020F0502020204030204" pitchFamily="34" charset="0"/>
                <a:ea typeface="Calibri" panose="020F0502020204030204" pitchFamily="34" charset="0"/>
                <a:cs typeface="Courier New" panose="02070309020205020404" pitchFamily="49" charset="0"/>
              </a:rPr>
              <a:t> </a:t>
            </a:r>
            <a:r>
              <a:rPr lang="en-GB" sz="3200" err="1">
                <a:effectLst/>
                <a:latin typeface="Calibri" panose="020F0502020204030204" pitchFamily="34" charset="0"/>
                <a:ea typeface="Calibri" panose="020F0502020204030204" pitchFamily="34" charset="0"/>
                <a:cs typeface="Courier New" panose="02070309020205020404" pitchFamily="49" charset="0"/>
              </a:rPr>
              <a:t>eumque</a:t>
            </a:r>
            <a:r>
              <a:rPr lang="en-GB" sz="3200">
                <a:effectLst/>
                <a:latin typeface="Calibri" panose="020F0502020204030204" pitchFamily="34" charset="0"/>
                <a:ea typeface="Calibri" panose="020F0502020204030204" pitchFamily="34" charset="0"/>
                <a:cs typeface="Courier New" panose="02070309020205020404" pitchFamily="49" charset="0"/>
              </a:rPr>
              <a:t> veleculsequam hilla.</a:t>
            </a:r>
            <a:endParaRPr lang="de-DE"/>
          </a:p>
          <a:p>
            <a:pPr lvl="0"/>
            <a:endParaRPr lang="de-DE" dirty="0"/>
          </a:p>
        </p:txBody>
      </p:sp>
      <p:sp>
        <p:nvSpPr>
          <p:cNvPr id="6" name="Inhaltsplatzhalter 5"/>
          <p:cNvSpPr>
            <a:spLocks noGrp="1"/>
          </p:cNvSpPr>
          <p:nvPr>
            <p:ph sz="quarter" idx="51" hasCustomPrompt="1"/>
          </p:nvPr>
        </p:nvSpPr>
        <p:spPr>
          <a:xfrm>
            <a:off x="15497175" y="9159874"/>
            <a:ext cx="8858250" cy="5221289"/>
          </a:xfrm>
          <a:solidFill>
            <a:schemeClr val="bg2"/>
          </a:solidFill>
        </p:spPr>
        <p:txBody>
          <a:bodyPr/>
          <a:lstStyle>
            <a:lvl1pPr>
              <a:defRPr/>
            </a:lvl1pPr>
          </a:lstStyle>
          <a:p>
            <a:pPr lvl="0"/>
            <a:r>
              <a:rPr lang="de-DE" dirty="0"/>
              <a:t>Grafik oder Bild einfügen</a:t>
            </a:r>
          </a:p>
        </p:txBody>
      </p:sp>
      <p:sp>
        <p:nvSpPr>
          <p:cNvPr id="39" name="Inhaltsplatzhalter 5"/>
          <p:cNvSpPr>
            <a:spLocks noGrp="1"/>
          </p:cNvSpPr>
          <p:nvPr>
            <p:ph sz="quarter" idx="52" hasCustomPrompt="1"/>
          </p:nvPr>
        </p:nvSpPr>
        <p:spPr>
          <a:xfrm>
            <a:off x="15497175" y="14741525"/>
            <a:ext cx="4249738" cy="3275638"/>
          </a:xfrm>
          <a:solidFill>
            <a:schemeClr val="bg2"/>
          </a:solidFill>
        </p:spPr>
        <p:txBody>
          <a:bodyPr/>
          <a:lstStyle>
            <a:lvl1pPr>
              <a:defRPr/>
            </a:lvl1pPr>
          </a:lstStyle>
          <a:p>
            <a:pPr lvl="0"/>
            <a:r>
              <a:rPr lang="de-DE" dirty="0"/>
              <a:t>Grafik oder Bild einfügen</a:t>
            </a:r>
          </a:p>
        </p:txBody>
      </p:sp>
      <p:sp>
        <p:nvSpPr>
          <p:cNvPr id="40" name="Inhaltsplatzhalter 5"/>
          <p:cNvSpPr>
            <a:spLocks noGrp="1"/>
          </p:cNvSpPr>
          <p:nvPr>
            <p:ph sz="quarter" idx="53" hasCustomPrompt="1"/>
          </p:nvPr>
        </p:nvSpPr>
        <p:spPr>
          <a:xfrm>
            <a:off x="15497174" y="18341975"/>
            <a:ext cx="4249738" cy="3240088"/>
          </a:xfrm>
          <a:solidFill>
            <a:schemeClr val="bg2"/>
          </a:solidFill>
        </p:spPr>
        <p:txBody>
          <a:bodyPr/>
          <a:lstStyle>
            <a:lvl1pPr>
              <a:defRPr/>
            </a:lvl1pPr>
          </a:lstStyle>
          <a:p>
            <a:pPr lvl="0"/>
            <a:r>
              <a:rPr lang="de-DE" dirty="0"/>
              <a:t>Grafik oder Bild einfügen</a:t>
            </a:r>
          </a:p>
        </p:txBody>
      </p:sp>
      <p:sp>
        <p:nvSpPr>
          <p:cNvPr id="44" name="Inhaltsplatzhalter 5"/>
          <p:cNvSpPr>
            <a:spLocks noGrp="1"/>
          </p:cNvSpPr>
          <p:nvPr>
            <p:ph sz="quarter" idx="55" hasCustomPrompt="1"/>
          </p:nvPr>
        </p:nvSpPr>
        <p:spPr>
          <a:xfrm>
            <a:off x="20105688" y="14741525"/>
            <a:ext cx="4249738" cy="3275638"/>
          </a:xfrm>
          <a:solidFill>
            <a:schemeClr val="bg2"/>
          </a:solidFill>
        </p:spPr>
        <p:txBody>
          <a:bodyPr/>
          <a:lstStyle>
            <a:lvl1pPr>
              <a:defRPr/>
            </a:lvl1pPr>
          </a:lstStyle>
          <a:p>
            <a:pPr lvl="0"/>
            <a:r>
              <a:rPr lang="de-DE" dirty="0"/>
              <a:t>Grafik oder Bild einfügen</a:t>
            </a:r>
          </a:p>
        </p:txBody>
      </p:sp>
      <p:sp>
        <p:nvSpPr>
          <p:cNvPr id="46" name="Inhaltsplatzhalter 5"/>
          <p:cNvSpPr>
            <a:spLocks noGrp="1"/>
          </p:cNvSpPr>
          <p:nvPr>
            <p:ph sz="quarter" idx="56" hasCustomPrompt="1"/>
          </p:nvPr>
        </p:nvSpPr>
        <p:spPr>
          <a:xfrm>
            <a:off x="20105687" y="18341975"/>
            <a:ext cx="4249738" cy="3240088"/>
          </a:xfrm>
          <a:solidFill>
            <a:schemeClr val="bg2"/>
          </a:solidFill>
        </p:spPr>
        <p:txBody>
          <a:bodyPr/>
          <a:lstStyle>
            <a:lvl1pPr>
              <a:defRPr/>
            </a:lvl1pPr>
          </a:lstStyle>
          <a:p>
            <a:pPr lvl="0"/>
            <a:r>
              <a:rPr lang="de-DE" dirty="0"/>
              <a:t>Grafik oder Bild einfügen</a:t>
            </a:r>
          </a:p>
        </p:txBody>
      </p:sp>
      <p:sp>
        <p:nvSpPr>
          <p:cNvPr id="47" name="Inhaltsplatzhalter 5"/>
          <p:cNvSpPr>
            <a:spLocks noGrp="1"/>
          </p:cNvSpPr>
          <p:nvPr>
            <p:ph sz="quarter" idx="57" hasCustomPrompt="1"/>
          </p:nvPr>
        </p:nvSpPr>
        <p:spPr>
          <a:xfrm>
            <a:off x="24714200" y="9159874"/>
            <a:ext cx="4249738" cy="5221289"/>
          </a:xfrm>
          <a:solidFill>
            <a:schemeClr val="bg2"/>
          </a:solidFill>
        </p:spPr>
        <p:txBody>
          <a:bodyPr/>
          <a:lstStyle>
            <a:lvl1pPr>
              <a:defRPr/>
            </a:lvl1pPr>
          </a:lstStyle>
          <a:p>
            <a:pPr lvl="0"/>
            <a:r>
              <a:rPr lang="de-DE" dirty="0"/>
              <a:t>Grafik oder Bild einfügen</a:t>
            </a:r>
          </a:p>
        </p:txBody>
      </p:sp>
      <p:sp>
        <p:nvSpPr>
          <p:cNvPr id="48" name="Inhaltsplatzhalter 5"/>
          <p:cNvSpPr>
            <a:spLocks noGrp="1"/>
          </p:cNvSpPr>
          <p:nvPr>
            <p:ph sz="quarter" idx="58" hasCustomPrompt="1"/>
          </p:nvPr>
        </p:nvSpPr>
        <p:spPr>
          <a:xfrm>
            <a:off x="24714200" y="14741525"/>
            <a:ext cx="4249738" cy="3275638"/>
          </a:xfrm>
          <a:solidFill>
            <a:schemeClr val="bg2"/>
          </a:solidFill>
        </p:spPr>
        <p:txBody>
          <a:bodyPr/>
          <a:lstStyle>
            <a:lvl1pPr>
              <a:defRPr/>
            </a:lvl1pPr>
          </a:lstStyle>
          <a:p>
            <a:pPr lvl="0"/>
            <a:r>
              <a:rPr lang="de-DE" dirty="0"/>
              <a:t>Grafik oder Bild einfügen</a:t>
            </a:r>
          </a:p>
        </p:txBody>
      </p:sp>
      <p:sp>
        <p:nvSpPr>
          <p:cNvPr id="52" name="Inhaltsplatzhalter 5"/>
          <p:cNvSpPr>
            <a:spLocks noGrp="1"/>
          </p:cNvSpPr>
          <p:nvPr>
            <p:ph sz="quarter" idx="59" hasCustomPrompt="1"/>
          </p:nvPr>
        </p:nvSpPr>
        <p:spPr>
          <a:xfrm>
            <a:off x="24714199" y="18341975"/>
            <a:ext cx="4249738" cy="3240088"/>
          </a:xfrm>
          <a:solidFill>
            <a:schemeClr val="bg2"/>
          </a:solidFill>
        </p:spPr>
        <p:txBody>
          <a:bodyPr/>
          <a:lstStyle>
            <a:lvl1pPr>
              <a:defRPr/>
            </a:lvl1pPr>
          </a:lstStyle>
          <a:p>
            <a:pPr lvl="0"/>
            <a:r>
              <a:rPr lang="de-DE" dirty="0"/>
              <a:t>Grafik oder Bild einfügen</a:t>
            </a:r>
          </a:p>
        </p:txBody>
      </p:sp>
      <p:sp>
        <p:nvSpPr>
          <p:cNvPr id="8" name="Inhaltsplatzhalter 7"/>
          <p:cNvSpPr>
            <a:spLocks noGrp="1"/>
          </p:cNvSpPr>
          <p:nvPr>
            <p:ph sz="quarter" idx="60" hasCustomPrompt="1"/>
          </p:nvPr>
        </p:nvSpPr>
        <p:spPr>
          <a:xfrm>
            <a:off x="1312863" y="16360775"/>
            <a:ext cx="8856662" cy="5221288"/>
          </a:xfrm>
          <a:solidFill>
            <a:schemeClr val="bg2"/>
          </a:solidFill>
        </p:spPr>
        <p:txBody>
          <a:bodyPr/>
          <a:lstStyle>
            <a:lvl1pPr>
              <a:defRPr/>
            </a:lvl1pPr>
          </a:lstStyle>
          <a:p>
            <a:pPr lvl="0"/>
            <a:r>
              <a:rPr lang="de-DE" dirty="0"/>
              <a:t>Grafik oder Bild einfügen</a:t>
            </a:r>
          </a:p>
        </p:txBody>
      </p:sp>
      <p:sp>
        <p:nvSpPr>
          <p:cNvPr id="53" name="Textplatzhalter 63"/>
          <p:cNvSpPr>
            <a:spLocks noGrp="1"/>
          </p:cNvSpPr>
          <p:nvPr>
            <p:ph type="body" sz="quarter" idx="61" hasCustomPrompt="1"/>
          </p:nvPr>
        </p:nvSpPr>
        <p:spPr>
          <a:xfrm>
            <a:off x="5920582" y="25182513"/>
            <a:ext cx="4248000" cy="3636962"/>
          </a:xfrm>
        </p:spPr>
        <p:txBody>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amuminum.</a:t>
            </a:r>
            <a:endParaRPr lang="de-DE"/>
          </a:p>
          <a:p>
            <a:pPr lvl="0"/>
            <a:endParaRPr lang="de-DE" dirty="0"/>
          </a:p>
        </p:txBody>
      </p:sp>
      <p:sp>
        <p:nvSpPr>
          <p:cNvPr id="56" name="Textplatzhalter 63"/>
          <p:cNvSpPr>
            <a:spLocks noGrp="1"/>
          </p:cNvSpPr>
          <p:nvPr>
            <p:ph type="body" sz="quarter" idx="62" hasCustomPrompt="1"/>
          </p:nvPr>
        </p:nvSpPr>
        <p:spPr>
          <a:xfrm>
            <a:off x="10529094" y="25182513"/>
            <a:ext cx="4248000" cy="3636962"/>
          </a:xfrm>
        </p:spPr>
        <p:txBody>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amuminum.</a:t>
            </a:r>
            <a:endParaRPr lang="de-DE"/>
          </a:p>
          <a:p>
            <a:pPr lvl="0"/>
            <a:endParaRPr lang="de-DE" dirty="0"/>
          </a:p>
        </p:txBody>
      </p:sp>
      <p:sp>
        <p:nvSpPr>
          <p:cNvPr id="58" name="Textplatzhalter 63"/>
          <p:cNvSpPr>
            <a:spLocks noGrp="1"/>
          </p:cNvSpPr>
          <p:nvPr>
            <p:ph type="body" sz="quarter" idx="63" hasCustomPrompt="1"/>
          </p:nvPr>
        </p:nvSpPr>
        <p:spPr>
          <a:xfrm>
            <a:off x="15497646" y="25182474"/>
            <a:ext cx="4248000" cy="3636872"/>
          </a:xfrm>
        </p:spPr>
        <p:txBody>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amuminum.</a:t>
            </a:r>
            <a:endParaRPr lang="de-DE"/>
          </a:p>
          <a:p>
            <a:pPr lvl="0"/>
            <a:endParaRPr lang="de-DE" dirty="0"/>
          </a:p>
        </p:txBody>
      </p:sp>
      <p:sp>
        <p:nvSpPr>
          <p:cNvPr id="59" name="Textplatzhalter 63"/>
          <p:cNvSpPr>
            <a:spLocks noGrp="1"/>
          </p:cNvSpPr>
          <p:nvPr>
            <p:ph type="body" sz="quarter" idx="64" hasCustomPrompt="1"/>
          </p:nvPr>
        </p:nvSpPr>
        <p:spPr>
          <a:xfrm>
            <a:off x="24715938" y="25182474"/>
            <a:ext cx="4248000" cy="3636872"/>
          </a:xfrm>
        </p:spPr>
        <p:txBody>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amuminum.</a:t>
            </a:r>
            <a:endParaRPr lang="de-DE"/>
          </a:p>
          <a:p>
            <a:pPr lvl="0"/>
            <a:endParaRPr lang="de-DE" dirty="0"/>
          </a:p>
        </p:txBody>
      </p:sp>
      <p:sp>
        <p:nvSpPr>
          <p:cNvPr id="60" name="Textplatzhalter 63"/>
          <p:cNvSpPr>
            <a:spLocks noGrp="1"/>
          </p:cNvSpPr>
          <p:nvPr>
            <p:ph type="body" sz="quarter" idx="65" hasCustomPrompt="1"/>
          </p:nvPr>
        </p:nvSpPr>
        <p:spPr>
          <a:xfrm>
            <a:off x="20105688" y="25182513"/>
            <a:ext cx="4248000" cy="3636872"/>
          </a:xfrm>
        </p:spPr>
        <p:txBody>
          <a:bodyPr/>
          <a:lstStyle>
            <a:lvl1pPr marL="0" marR="0" indent="0" algn="l" defTabSz="914400" rtl="0" eaLnBrk="1" fontAlgn="auto" latinLnBrk="0" hangingPunct="1">
              <a:lnSpc>
                <a:spcPts val="3950"/>
              </a:lnSpc>
              <a:spcBef>
                <a:spcPts val="0"/>
              </a:spcBef>
              <a:spcAft>
                <a:spcPts val="0"/>
              </a:spcAft>
              <a:buClrTx/>
              <a:buSzTx/>
              <a:buFontTx/>
              <a:buNone/>
              <a:tabLst/>
              <a:defRPr lang="en-GB" sz="3200" smtClean="0">
                <a:effectLst/>
              </a:defRPr>
            </a:lvl1pPr>
          </a:lstStyle>
          <a:p>
            <a:pPr marL="0" marR="0" lvl="0" indent="0" algn="l" defTabSz="914400" rtl="0" eaLnBrk="1" fontAlgn="auto" latinLnBrk="0" hangingPunct="1">
              <a:lnSpc>
                <a:spcPts val="3950"/>
              </a:lnSpc>
              <a:spcBef>
                <a:spcPts val="0"/>
              </a:spcBef>
              <a:spcAft>
                <a:spcPts val="0"/>
              </a:spcAft>
              <a:buClrTx/>
              <a:buSzTx/>
              <a:buFontTx/>
              <a:buNone/>
              <a:tabLst/>
              <a:defRPr/>
            </a:pPr>
            <a:r>
              <a:rPr lang="en-GB" sz="3200">
                <a:effectLst/>
                <a:latin typeface="Calibri" panose="020F0502020204030204" pitchFamily="34" charset="0"/>
                <a:ea typeface="Calibri" panose="020F0502020204030204" pitchFamily="34" charset="0"/>
                <a:cs typeface="Courier New" panose="02070309020205020404" pitchFamily="49" charset="0"/>
              </a:rPr>
              <a:t>Deniam facerum lam est labore dolut quoditem. Iquist mo estium eosam et molecto rporempore sequam hillaut qui blab in erundis quature doluptas amuminum.</a:t>
            </a:r>
            <a:endParaRPr lang="de-DE"/>
          </a:p>
          <a:p>
            <a:pPr lvl="0"/>
            <a:endParaRPr lang="de-DE" dirty="0"/>
          </a:p>
        </p:txBody>
      </p:sp>
      <p:sp>
        <p:nvSpPr>
          <p:cNvPr id="66" name="Textplatzhalter 108"/>
          <p:cNvSpPr>
            <a:spLocks noGrp="1"/>
          </p:cNvSpPr>
          <p:nvPr>
            <p:ph type="body" sz="quarter" idx="47" hasCustomPrompt="1"/>
          </p:nvPr>
        </p:nvSpPr>
        <p:spPr>
          <a:xfrm>
            <a:off x="1312863" y="41455975"/>
            <a:ext cx="27651075" cy="1347788"/>
          </a:xfrm>
        </p:spPr>
        <p:txBody>
          <a:bodyPr anchor="ctr"/>
          <a:lstStyle>
            <a:lvl1pPr>
              <a:defRPr/>
            </a:lvl1pPr>
          </a:lstStyle>
          <a:p>
            <a:pPr lvl="0"/>
            <a:r>
              <a:rPr lang="de-DE" dirty="0"/>
              <a:t>Conference, Name, Data, </a:t>
            </a:r>
            <a:r>
              <a:rPr lang="de-DE" dirty="0" err="1"/>
              <a:t>ecc</a:t>
            </a:r>
            <a:r>
              <a:rPr lang="de-DE" dirty="0"/>
              <a:t>.</a:t>
            </a:r>
          </a:p>
        </p:txBody>
      </p:sp>
    </p:spTree>
    <p:extLst>
      <p:ext uri="{BB962C8B-B14F-4D97-AF65-F5344CB8AC3E}">
        <p14:creationId xmlns:p14="http://schemas.microsoft.com/office/powerpoint/2010/main" val="1448033424"/>
      </p:ext>
    </p:extLst>
  </p:cSld>
  <p:clrMapOvr>
    <a:masterClrMapping/>
  </p:clrMapOvr>
  <p:extLst mod="1">
    <p:ext uri="{DCECCB84-F9BA-43D5-87BE-67443E8EF086}">
      <p15:sldGuideLst xmlns:p15="http://schemas.microsoft.com/office/powerpoint/2012/main">
        <p15:guide id="1" orient="horz" pos="5770" userDrawn="1">
          <p15:clr>
            <a:srgbClr val="FBAE40"/>
          </p15:clr>
        </p15:guide>
        <p15:guide id="2" orient="horz" pos="8038" userDrawn="1">
          <p15:clr>
            <a:srgbClr val="FBAE40"/>
          </p15:clr>
        </p15:guide>
        <p15:guide id="3" orient="horz" pos="10306" userDrawn="1">
          <p15:clr>
            <a:srgbClr val="FBAE40"/>
          </p15:clr>
        </p15:guide>
        <p15:guide id="4" orient="horz" pos="12574" userDrawn="1">
          <p15:clr>
            <a:srgbClr val="FBAE40"/>
          </p15:clr>
        </p15:guide>
        <p15:guide id="5" orient="horz" pos="14842" userDrawn="1">
          <p15:clr>
            <a:srgbClr val="FBAE40"/>
          </p15:clr>
        </p15:guide>
        <p15:guide id="6" orient="horz" pos="17110" userDrawn="1">
          <p15:clr>
            <a:srgbClr val="FBAE40"/>
          </p15:clr>
        </p15:guide>
        <p15:guide id="7" orient="horz" pos="19378" userDrawn="1">
          <p15:clr>
            <a:srgbClr val="FBAE40"/>
          </p15:clr>
        </p15:guide>
        <p15:guide id="8" orient="horz" pos="21646" userDrawn="1">
          <p15:clr>
            <a:srgbClr val="FBAE40"/>
          </p15:clr>
        </p15:guide>
        <p15:guide id="9" orient="horz" pos="2391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312863" y="838201"/>
            <a:ext cx="27651075" cy="3276600"/>
          </a:xfrm>
          <a:prstGeom prst="rect">
            <a:avLst/>
          </a:prstGeom>
        </p:spPr>
        <p:txBody>
          <a:bodyPr vert="horz" lIns="0" tIns="0" rIns="0" bIns="0" rtlCol="0" anchor="t">
            <a:noAutofit/>
          </a:bodyPr>
          <a:lstStyle/>
          <a:p>
            <a:r>
              <a:rPr lang="de-DE" dirty="0"/>
              <a:t>TITELMASTERFORMAT DURCH KLICKEN</a:t>
            </a:r>
          </a:p>
        </p:txBody>
      </p:sp>
      <p:sp>
        <p:nvSpPr>
          <p:cNvPr id="3" name="Textplatzhalter 2"/>
          <p:cNvSpPr>
            <a:spLocks noGrp="1"/>
          </p:cNvSpPr>
          <p:nvPr>
            <p:ph type="body" idx="1"/>
          </p:nvPr>
        </p:nvSpPr>
        <p:spPr>
          <a:xfrm>
            <a:off x="1312863" y="7560000"/>
            <a:ext cx="13465175" cy="32040000"/>
          </a:xfrm>
          <a:prstGeom prst="rect">
            <a:avLst/>
          </a:prstGeom>
        </p:spPr>
        <p:txBody>
          <a:bodyPr vert="horz" lIns="0" tIns="0" rIns="0" bIns="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828761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ts val="13000"/>
        </a:lnSpc>
        <a:spcBef>
          <a:spcPct val="0"/>
        </a:spcBef>
        <a:buNone/>
        <a:defRPr sz="13000" kern="1200">
          <a:solidFill>
            <a:schemeClr val="tx2"/>
          </a:solidFill>
          <a:latin typeface="+mj-lt"/>
          <a:ea typeface="+mj-ea"/>
          <a:cs typeface="+mj-cs"/>
        </a:defRPr>
      </a:lvl1pPr>
    </p:titleStyle>
    <p:bodyStyle>
      <a:lvl1pPr marL="0" indent="0" algn="l" defTabSz="914400" rtl="0" eaLnBrk="1" latinLnBrk="0" hangingPunct="1">
        <a:lnSpc>
          <a:spcPts val="3950"/>
        </a:lnSpc>
        <a:spcBef>
          <a:spcPts val="1000"/>
        </a:spcBef>
        <a:buFontTx/>
        <a:buNone/>
        <a:defRPr sz="3200" kern="1200">
          <a:solidFill>
            <a:schemeClr val="accent5"/>
          </a:solidFill>
          <a:latin typeface="+mn-lt"/>
          <a:ea typeface="+mn-ea"/>
          <a:cs typeface="+mn-cs"/>
        </a:defRPr>
      </a:lvl1pPr>
      <a:lvl2pPr marL="457200" indent="0" algn="l" defTabSz="914400" rtl="0" eaLnBrk="1" latinLnBrk="0" hangingPunct="1">
        <a:lnSpc>
          <a:spcPts val="3950"/>
        </a:lnSpc>
        <a:spcBef>
          <a:spcPts val="500"/>
        </a:spcBef>
        <a:buFontTx/>
        <a:buNone/>
        <a:defRPr sz="3200" kern="1200">
          <a:solidFill>
            <a:schemeClr val="accent5"/>
          </a:solidFill>
          <a:latin typeface="+mn-lt"/>
          <a:ea typeface="+mn-ea"/>
          <a:cs typeface="+mn-cs"/>
        </a:defRPr>
      </a:lvl2pPr>
      <a:lvl3pPr marL="914400" indent="0" algn="l" defTabSz="914400" rtl="0" eaLnBrk="1" latinLnBrk="0" hangingPunct="1">
        <a:lnSpc>
          <a:spcPts val="3950"/>
        </a:lnSpc>
        <a:spcBef>
          <a:spcPts val="500"/>
        </a:spcBef>
        <a:buFontTx/>
        <a:buNone/>
        <a:defRPr sz="3200" kern="1200">
          <a:solidFill>
            <a:schemeClr val="accent5"/>
          </a:solidFill>
          <a:latin typeface="+mn-lt"/>
          <a:ea typeface="+mn-ea"/>
          <a:cs typeface="+mn-cs"/>
        </a:defRPr>
      </a:lvl3pPr>
      <a:lvl4pPr marL="1371600" indent="0" algn="l" defTabSz="914400" rtl="0" eaLnBrk="1" latinLnBrk="0" hangingPunct="1">
        <a:lnSpc>
          <a:spcPts val="3950"/>
        </a:lnSpc>
        <a:spcBef>
          <a:spcPts val="500"/>
        </a:spcBef>
        <a:buFontTx/>
        <a:buNone/>
        <a:defRPr sz="3200" kern="1200">
          <a:solidFill>
            <a:schemeClr val="accent5"/>
          </a:solidFill>
          <a:latin typeface="+mn-lt"/>
          <a:ea typeface="+mn-ea"/>
          <a:cs typeface="+mn-cs"/>
        </a:defRPr>
      </a:lvl4pPr>
      <a:lvl5pPr marL="1828800" indent="0" algn="l" defTabSz="914400" rtl="0" eaLnBrk="1" latinLnBrk="0" hangingPunct="1">
        <a:lnSpc>
          <a:spcPts val="3950"/>
        </a:lnSpc>
        <a:spcBef>
          <a:spcPts val="500"/>
        </a:spcBef>
        <a:buFontTx/>
        <a:buNone/>
        <a:defRPr sz="32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9309" userDrawn="1">
          <p15:clr>
            <a:srgbClr val="F26B43"/>
          </p15:clr>
        </p15:guide>
        <p15:guide id="2" pos="9535" userDrawn="1">
          <p15:clr>
            <a:srgbClr val="F26B43"/>
          </p15:clr>
        </p15:guide>
        <p15:guide id="3" pos="9762" userDrawn="1">
          <p15:clr>
            <a:srgbClr val="F26B43"/>
          </p15:clr>
        </p15:guide>
        <p15:guide id="4" pos="6633" userDrawn="1">
          <p15:clr>
            <a:srgbClr val="F26B43"/>
          </p15:clr>
        </p15:guide>
        <p15:guide id="5" pos="6406" userDrawn="1">
          <p15:clr>
            <a:srgbClr val="F26B43"/>
          </p15:clr>
        </p15:guide>
        <p15:guide id="6" pos="3730" userDrawn="1">
          <p15:clr>
            <a:srgbClr val="F26B43"/>
          </p15:clr>
        </p15:guide>
        <p15:guide id="7" pos="3503" userDrawn="1">
          <p15:clr>
            <a:srgbClr val="F26B43"/>
          </p15:clr>
        </p15:guide>
        <p15:guide id="8" pos="827" userDrawn="1">
          <p15:clr>
            <a:srgbClr val="F26B43"/>
          </p15:clr>
        </p15:guide>
        <p15:guide id="9" pos="12439" userDrawn="1">
          <p15:clr>
            <a:srgbClr val="F26B43"/>
          </p15:clr>
        </p15:guide>
        <p15:guide id="10" pos="12665" userDrawn="1">
          <p15:clr>
            <a:srgbClr val="F26B43"/>
          </p15:clr>
        </p15:guide>
        <p15:guide id="11" pos="15342" userDrawn="1">
          <p15:clr>
            <a:srgbClr val="F26B43"/>
          </p15:clr>
        </p15:guide>
        <p15:guide id="12" pos="15568" userDrawn="1">
          <p15:clr>
            <a:srgbClr val="F26B43"/>
          </p15:clr>
        </p15:guide>
        <p15:guide id="13" pos="18245" userDrawn="1">
          <p15:clr>
            <a:srgbClr val="F26B43"/>
          </p15:clr>
        </p15:guide>
        <p15:guide id="14" orient="horz" pos="781" userDrawn="1">
          <p15:clr>
            <a:srgbClr val="F26B43"/>
          </p15:clr>
        </p15:guide>
        <p15:guide id="15" orient="horz" pos="4296" userDrawn="1">
          <p15:clr>
            <a:srgbClr val="F26B43"/>
          </p15:clr>
        </p15:guide>
        <p15:guide id="16" orient="horz" pos="4727" userDrawn="1">
          <p15:clr>
            <a:srgbClr val="F26B43"/>
          </p15:clr>
        </p15:guide>
        <p15:guide id="17" orient="horz" pos="26091" userDrawn="1">
          <p15:clr>
            <a:srgbClr val="F26B43"/>
          </p15:clr>
        </p15:guide>
        <p15:guide id="18" orient="horz" pos="22667" userDrawn="1">
          <p15:clr>
            <a:srgbClr val="F26B43"/>
          </p15:clr>
        </p15:guide>
        <p15:guide id="19" orient="horz" pos="6791" userDrawn="1">
          <p15:clr>
            <a:srgbClr val="F26B43"/>
          </p15:clr>
        </p15:guide>
        <p15:guide id="20" orient="horz" pos="7018" userDrawn="1">
          <p15:clr>
            <a:srgbClr val="F26B43"/>
          </p15:clr>
        </p15:guide>
        <p15:guide id="21" orient="horz" pos="9059" userDrawn="1">
          <p15:clr>
            <a:srgbClr val="F26B43"/>
          </p15:clr>
        </p15:guide>
        <p15:guide id="22" orient="horz" pos="9286" userDrawn="1">
          <p15:clr>
            <a:srgbClr val="F26B43"/>
          </p15:clr>
        </p15:guide>
        <p15:guide id="23" orient="horz" pos="11327" userDrawn="1">
          <p15:clr>
            <a:srgbClr val="F26B43"/>
          </p15:clr>
        </p15:guide>
        <p15:guide id="24" orient="horz" pos="11554" userDrawn="1">
          <p15:clr>
            <a:srgbClr val="F26B43"/>
          </p15:clr>
        </p15:guide>
        <p15:guide id="25" orient="horz" pos="13595" userDrawn="1">
          <p15:clr>
            <a:srgbClr val="F26B43"/>
          </p15:clr>
        </p15:guide>
        <p15:guide id="26" orient="horz" pos="13822" userDrawn="1">
          <p15:clr>
            <a:srgbClr val="F26B43"/>
          </p15:clr>
        </p15:guide>
        <p15:guide id="27" orient="horz" pos="15863" userDrawn="1">
          <p15:clr>
            <a:srgbClr val="F26B43"/>
          </p15:clr>
        </p15:guide>
        <p15:guide id="28" orient="horz" pos="16090" userDrawn="1">
          <p15:clr>
            <a:srgbClr val="F26B43"/>
          </p15:clr>
        </p15:guide>
        <p15:guide id="29" orient="horz" pos="18154" userDrawn="1">
          <p15:clr>
            <a:srgbClr val="F26B43"/>
          </p15:clr>
        </p15:guide>
        <p15:guide id="30" orient="horz" pos="18358" userDrawn="1">
          <p15:clr>
            <a:srgbClr val="F26B43"/>
          </p15:clr>
        </p15:guide>
        <p15:guide id="31" orient="horz" pos="20399" userDrawn="1">
          <p15:clr>
            <a:srgbClr val="F26B43"/>
          </p15:clr>
        </p15:guide>
        <p15:guide id="32" orient="horz" pos="20626" userDrawn="1">
          <p15:clr>
            <a:srgbClr val="F26B43"/>
          </p15:clr>
        </p15:guide>
        <p15:guide id="33" orient="horz" pos="22894" userDrawn="1">
          <p15:clr>
            <a:srgbClr val="F26B43"/>
          </p15:clr>
        </p15:guide>
        <p15:guide id="34" orient="horz" pos="24935" userDrawn="1">
          <p15:clr>
            <a:srgbClr val="F26B43"/>
          </p15:clr>
        </p15:guide>
        <p15:guide id="35" orient="horz" pos="2516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platzhalter 100"/>
          <p:cNvSpPr>
            <a:spLocks noGrp="1"/>
          </p:cNvSpPr>
          <p:nvPr>
            <p:ph type="body" sz="quarter" idx="47"/>
          </p:nvPr>
        </p:nvSpPr>
        <p:spPr/>
        <p:txBody>
          <a:bodyPr/>
          <a:lstStyle/>
          <a:p>
            <a:endParaRPr lang="de-DE" dirty="0"/>
          </a:p>
        </p:txBody>
      </p:sp>
      <p:sp>
        <p:nvSpPr>
          <p:cNvPr id="2" name="TextBox 1"/>
          <p:cNvSpPr txBox="1"/>
          <p:nvPr/>
        </p:nvSpPr>
        <p:spPr>
          <a:xfrm>
            <a:off x="793" y="6839872"/>
            <a:ext cx="30275213" cy="1169551"/>
          </a:xfrm>
          <a:prstGeom prst="rect">
            <a:avLst/>
          </a:prstGeom>
          <a:solidFill>
            <a:schemeClr val="bg1">
              <a:lumMod val="95000"/>
            </a:schemeClr>
          </a:solidFill>
        </p:spPr>
        <p:txBody>
          <a:bodyPr wrap="square" rtlCol="0">
            <a:spAutoFit/>
          </a:bodyPr>
          <a:lstStyle/>
          <a:p>
            <a:pPr algn="ctr"/>
            <a:r>
              <a:rPr lang="de-DE" sz="7000" dirty="0" smtClean="0">
                <a:solidFill>
                  <a:srgbClr val="D04D2A"/>
                </a:solidFill>
                <a:latin typeface="+mj-lt"/>
              </a:rPr>
              <a:t>Script </a:t>
            </a:r>
            <a:r>
              <a:rPr lang="de-DE" sz="7000" dirty="0" err="1" smtClean="0">
                <a:solidFill>
                  <a:srgbClr val="D04D2A"/>
                </a:solidFill>
                <a:latin typeface="+mj-lt"/>
              </a:rPr>
              <a:t>workflow</a:t>
            </a:r>
            <a:endParaRPr lang="en-US" sz="7000" dirty="0">
              <a:solidFill>
                <a:srgbClr val="D04D2A"/>
              </a:solidFill>
              <a:latin typeface="+mj-lt"/>
            </a:endParaRPr>
          </a:p>
        </p:txBody>
      </p:sp>
      <p:sp>
        <p:nvSpPr>
          <p:cNvPr id="10" name="Titolo 9"/>
          <p:cNvSpPr>
            <a:spLocks noGrp="1"/>
          </p:cNvSpPr>
          <p:nvPr>
            <p:ph type="title"/>
          </p:nvPr>
        </p:nvSpPr>
        <p:spPr/>
        <p:txBody>
          <a:bodyPr/>
          <a:lstStyle/>
          <a:p>
            <a:r>
              <a:rPr lang="en-US" sz="10800" dirty="0" err="1" smtClean="0"/>
              <a:t>DataQualityCheckEuracAlpenv</a:t>
            </a:r>
            <a:r>
              <a:rPr lang="en-US" sz="10800" dirty="0" smtClean="0"/>
              <a:t> </a:t>
            </a:r>
            <a:r>
              <a:rPr lang="en-US" sz="10800" dirty="0" err="1" smtClean="0"/>
              <a:t>github</a:t>
            </a:r>
            <a:r>
              <a:rPr lang="en-US" sz="10800" dirty="0" smtClean="0"/>
              <a:t> R package </a:t>
            </a:r>
            <a:endParaRPr lang="it-IT" sz="10800" dirty="0"/>
          </a:p>
        </p:txBody>
      </p:sp>
      <p:sp>
        <p:nvSpPr>
          <p:cNvPr id="12" name="Segnaposto testo 11"/>
          <p:cNvSpPr>
            <a:spLocks noGrp="1"/>
          </p:cNvSpPr>
          <p:nvPr>
            <p:ph type="body" sz="quarter" idx="39"/>
          </p:nvPr>
        </p:nvSpPr>
        <p:spPr/>
        <p:txBody>
          <a:bodyPr/>
          <a:lstStyle/>
          <a:p>
            <a:r>
              <a:rPr lang="en-US" dirty="0" smtClean="0"/>
              <a:t>Christian Brida, Giulio Genova, Alessandro Zandonai</a:t>
            </a:r>
          </a:p>
          <a:p>
            <a:r>
              <a:rPr lang="de-DE" smtClean="0"/>
              <a:t>Eurac </a:t>
            </a:r>
            <a:r>
              <a:rPr lang="de-DE" dirty="0"/>
              <a:t>Research, Institute </a:t>
            </a:r>
            <a:r>
              <a:rPr lang="de-DE" dirty="0" err="1"/>
              <a:t>for</a:t>
            </a:r>
            <a:r>
              <a:rPr lang="de-DE" dirty="0"/>
              <a:t> Alpine Environment </a:t>
            </a:r>
            <a:endParaRPr lang="it-IT" dirty="0"/>
          </a:p>
        </p:txBody>
      </p:sp>
      <p:sp>
        <p:nvSpPr>
          <p:cNvPr id="3" name="Rettangolo 2"/>
          <p:cNvSpPr/>
          <p:nvPr/>
        </p:nvSpPr>
        <p:spPr>
          <a:xfrm>
            <a:off x="1043606" y="8951414"/>
            <a:ext cx="28188000" cy="31498754"/>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6" name="Picture 2" descr="Risultati immagini per rmarkdow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027" y="9226363"/>
            <a:ext cx="1711910" cy="1984049"/>
          </a:xfrm>
          <a:prstGeom prst="rect">
            <a:avLst/>
          </a:prstGeom>
          <a:noFill/>
          <a:extLst>
            <a:ext uri="{909E8E84-426E-40DD-AFC4-6F175D3DCCD1}">
              <a14:hiddenFill xmlns:a14="http://schemas.microsoft.com/office/drawing/2010/main">
                <a:solidFill>
                  <a:srgbClr val="FFFFFF"/>
                </a:solidFill>
              </a14:hiddenFill>
            </a:ext>
          </a:extLst>
        </p:spPr>
      </p:pic>
      <p:sp>
        <p:nvSpPr>
          <p:cNvPr id="4" name="Documento 3"/>
          <p:cNvSpPr/>
          <p:nvPr/>
        </p:nvSpPr>
        <p:spPr>
          <a:xfrm>
            <a:off x="13537406" y="9697452"/>
            <a:ext cx="3200400" cy="2598821"/>
          </a:xfrm>
          <a:prstGeom prst="flowChartDocument">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ysClr val="windowText" lastClr="000000"/>
                </a:solidFill>
              </a:rPr>
              <a:t>Input file</a:t>
            </a:r>
          </a:p>
          <a:p>
            <a:pPr algn="ctr"/>
            <a:r>
              <a:rPr lang="en-US" sz="4800" dirty="0" smtClean="0">
                <a:solidFill>
                  <a:sysClr val="windowText" lastClr="000000"/>
                </a:solidFill>
              </a:rPr>
              <a:t>***</a:t>
            </a:r>
            <a:endParaRPr lang="it-IT" sz="4800" dirty="0">
              <a:solidFill>
                <a:sysClr val="windowText" lastClr="000000"/>
              </a:solidFill>
            </a:endParaRPr>
          </a:p>
        </p:txBody>
      </p:sp>
      <p:sp>
        <p:nvSpPr>
          <p:cNvPr id="5" name="Elaborazione 4"/>
          <p:cNvSpPr/>
          <p:nvPr/>
        </p:nvSpPr>
        <p:spPr>
          <a:xfrm>
            <a:off x="11258832" y="13042311"/>
            <a:ext cx="7757548" cy="890257"/>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ysClr val="windowText" lastClr="000000"/>
                </a:solidFill>
              </a:rPr>
              <a:t>Check if input file is empty</a:t>
            </a:r>
            <a:endParaRPr lang="it-IT" sz="4800" dirty="0">
              <a:solidFill>
                <a:sysClr val="windowText" lastClr="000000"/>
              </a:solidFill>
            </a:endParaRPr>
          </a:p>
        </p:txBody>
      </p:sp>
      <p:sp>
        <p:nvSpPr>
          <p:cNvPr id="6" name="Decisione 5"/>
          <p:cNvSpPr/>
          <p:nvPr/>
        </p:nvSpPr>
        <p:spPr>
          <a:xfrm>
            <a:off x="11487338" y="14594544"/>
            <a:ext cx="7308000" cy="2297793"/>
          </a:xfrm>
          <a:prstGeom prst="flowChartDecision">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ysClr val="windowText" lastClr="000000"/>
                </a:solidFill>
              </a:rPr>
              <a:t>Is empty?</a:t>
            </a:r>
          </a:p>
          <a:p>
            <a:pPr algn="ctr"/>
            <a:r>
              <a:rPr lang="en-US" sz="4800" i="1" dirty="0" err="1" smtClean="0">
                <a:solidFill>
                  <a:srgbClr val="0070C0"/>
                </a:solidFill>
              </a:rPr>
              <a:t>flag_empty</a:t>
            </a:r>
            <a:endParaRPr lang="it-IT" sz="4800" i="1" dirty="0">
              <a:solidFill>
                <a:srgbClr val="0070C0"/>
              </a:solidFill>
            </a:endParaRPr>
          </a:p>
        </p:txBody>
      </p:sp>
      <p:sp>
        <p:nvSpPr>
          <p:cNvPr id="7" name="CasellaDiTesto 6"/>
          <p:cNvSpPr txBox="1"/>
          <p:nvPr/>
        </p:nvSpPr>
        <p:spPr>
          <a:xfrm>
            <a:off x="18313027" y="14889158"/>
            <a:ext cx="1681871" cy="1708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5400">
                <a:solidFill>
                  <a:sysClr val="windowText" lastClr="0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4000" i="1" dirty="0" smtClean="0"/>
              <a:t>T</a:t>
            </a:r>
          </a:p>
          <a:p>
            <a:r>
              <a:rPr lang="en-US" sz="4000" i="1" dirty="0">
                <a:solidFill>
                  <a:srgbClr val="0070C0"/>
                </a:solidFill>
              </a:rPr>
              <a:t>1</a:t>
            </a:r>
            <a:endParaRPr lang="it-IT" sz="4000" i="1" dirty="0">
              <a:solidFill>
                <a:srgbClr val="0070C0"/>
              </a:solidFill>
            </a:endParaRPr>
          </a:p>
        </p:txBody>
      </p:sp>
      <p:sp>
        <p:nvSpPr>
          <p:cNvPr id="13" name="CasellaDiTesto 12"/>
          <p:cNvSpPr txBox="1"/>
          <p:nvPr/>
        </p:nvSpPr>
        <p:spPr>
          <a:xfrm>
            <a:off x="14141200" y="16876245"/>
            <a:ext cx="1992812"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800">
                <a:solidFill>
                  <a:sysClr val="windowText" lastClr="000000"/>
                </a:solidFill>
              </a:defRPr>
            </a:lvl1pPr>
          </a:lstStyle>
          <a:p>
            <a:r>
              <a:rPr lang="en-US" sz="4000" i="1" dirty="0" smtClean="0"/>
              <a:t>F    </a:t>
            </a:r>
            <a:r>
              <a:rPr lang="en-US" sz="4000" i="1" dirty="0" smtClean="0">
                <a:solidFill>
                  <a:srgbClr val="0070C0"/>
                </a:solidFill>
              </a:rPr>
              <a:t>0</a:t>
            </a:r>
            <a:endParaRPr lang="it-IT" sz="4000" i="1" dirty="0">
              <a:solidFill>
                <a:srgbClr val="0070C0"/>
              </a:solidFill>
            </a:endParaRPr>
          </a:p>
        </p:txBody>
      </p:sp>
      <p:cxnSp>
        <p:nvCxnSpPr>
          <p:cNvPr id="9" name="Connettore 2 8"/>
          <p:cNvCxnSpPr>
            <a:stCxn id="4" idx="2"/>
            <a:endCxn id="5" idx="0"/>
          </p:cNvCxnSpPr>
          <p:nvPr/>
        </p:nvCxnSpPr>
        <p:spPr>
          <a:xfrm>
            <a:off x="15137606" y="12124462"/>
            <a:ext cx="0" cy="91784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8" name="Connettore 2 17"/>
          <p:cNvCxnSpPr>
            <a:stCxn id="5" idx="2"/>
            <a:endCxn id="6" idx="0"/>
          </p:cNvCxnSpPr>
          <p:nvPr/>
        </p:nvCxnSpPr>
        <p:spPr>
          <a:xfrm>
            <a:off x="15137606" y="13932568"/>
            <a:ext cx="3732" cy="6619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9" name="Terminatore 18"/>
          <p:cNvSpPr/>
          <p:nvPr/>
        </p:nvSpPr>
        <p:spPr>
          <a:xfrm>
            <a:off x="26645805" y="15259070"/>
            <a:ext cx="2126209" cy="968740"/>
          </a:xfrm>
          <a:prstGeom prst="flowChartTerminator">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ysClr val="windowText" lastClr="000000"/>
                </a:solidFill>
              </a:rPr>
              <a:t>End</a:t>
            </a:r>
            <a:endParaRPr lang="it-IT" sz="4800" dirty="0">
              <a:solidFill>
                <a:sysClr val="windowText" lastClr="000000"/>
              </a:solidFill>
            </a:endParaRPr>
          </a:p>
        </p:txBody>
      </p:sp>
      <p:sp>
        <p:nvSpPr>
          <p:cNvPr id="20" name="Elaborazione 19"/>
          <p:cNvSpPr/>
          <p:nvPr/>
        </p:nvSpPr>
        <p:spPr>
          <a:xfrm>
            <a:off x="20194279" y="15259070"/>
            <a:ext cx="5419284" cy="96874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ysClr val="windowText" lastClr="000000"/>
                </a:solidFill>
              </a:rPr>
              <a:t>Error: *** is empty </a:t>
            </a:r>
            <a:endParaRPr lang="it-IT" sz="4800" dirty="0">
              <a:solidFill>
                <a:sysClr val="windowText" lastClr="000000"/>
              </a:solidFill>
            </a:endParaRPr>
          </a:p>
        </p:txBody>
      </p:sp>
      <p:cxnSp>
        <p:nvCxnSpPr>
          <p:cNvPr id="96" name="Connettore 2 95"/>
          <p:cNvCxnSpPr>
            <a:endCxn id="20" idx="1"/>
          </p:cNvCxnSpPr>
          <p:nvPr/>
        </p:nvCxnSpPr>
        <p:spPr>
          <a:xfrm>
            <a:off x="18817389" y="15743440"/>
            <a:ext cx="1376890"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20" idx="3"/>
            <a:endCxn id="19" idx="1"/>
          </p:cNvCxnSpPr>
          <p:nvPr/>
        </p:nvCxnSpPr>
        <p:spPr>
          <a:xfrm>
            <a:off x="25613563" y="15743440"/>
            <a:ext cx="1032242"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Elaborazione 37"/>
          <p:cNvSpPr/>
          <p:nvPr/>
        </p:nvSpPr>
        <p:spPr>
          <a:xfrm>
            <a:off x="11258832" y="17837527"/>
            <a:ext cx="7757548" cy="890257"/>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ysClr val="windowText" lastClr="000000"/>
                </a:solidFill>
              </a:rPr>
              <a:t>Check data structure issue</a:t>
            </a:r>
            <a:r>
              <a:rPr lang="it-IT" sz="4800" dirty="0" smtClean="0">
                <a:solidFill>
                  <a:sysClr val="windowText" lastClr="000000"/>
                </a:solidFill>
              </a:rPr>
              <a:t>s</a:t>
            </a:r>
            <a:endParaRPr lang="en-US" sz="4800" dirty="0" smtClean="0">
              <a:solidFill>
                <a:sysClr val="windowText" lastClr="000000"/>
              </a:solidFill>
            </a:endParaRPr>
          </a:p>
        </p:txBody>
      </p:sp>
      <p:sp>
        <p:nvSpPr>
          <p:cNvPr id="39" name="Decisione 38"/>
          <p:cNvSpPr/>
          <p:nvPr/>
        </p:nvSpPr>
        <p:spPr>
          <a:xfrm>
            <a:off x="11483606" y="19642502"/>
            <a:ext cx="7308000" cy="3518759"/>
          </a:xfrm>
          <a:prstGeom prst="flowChartDecision">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solidFill>
                  <a:sysClr val="windowText" lastClr="000000"/>
                </a:solidFill>
              </a:rPr>
              <a:t>Problems in file structure?</a:t>
            </a:r>
          </a:p>
          <a:p>
            <a:pPr algn="ctr"/>
            <a:r>
              <a:rPr lang="en-US" sz="4800" i="1" dirty="0" err="1">
                <a:solidFill>
                  <a:srgbClr val="0070C0"/>
                </a:solidFill>
              </a:rPr>
              <a:t>flag_error_df</a:t>
            </a:r>
            <a:endParaRPr lang="it-IT" sz="4800" i="1" dirty="0">
              <a:solidFill>
                <a:srgbClr val="0070C0"/>
              </a:solidFill>
            </a:endParaRPr>
          </a:p>
        </p:txBody>
      </p:sp>
      <p:cxnSp>
        <p:nvCxnSpPr>
          <p:cNvPr id="109" name="Connettore 2 108"/>
          <p:cNvCxnSpPr>
            <a:stCxn id="13" idx="0"/>
            <a:endCxn id="38" idx="0"/>
          </p:cNvCxnSpPr>
          <p:nvPr/>
        </p:nvCxnSpPr>
        <p:spPr>
          <a:xfrm>
            <a:off x="15137606" y="16876245"/>
            <a:ext cx="0" cy="96128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1" name="Connettore 2 110"/>
          <p:cNvCxnSpPr>
            <a:stCxn id="38" idx="2"/>
            <a:endCxn id="39" idx="0"/>
          </p:cNvCxnSpPr>
          <p:nvPr/>
        </p:nvCxnSpPr>
        <p:spPr>
          <a:xfrm>
            <a:off x="15137606" y="18727784"/>
            <a:ext cx="0" cy="91471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13" name="CasellaDiTesto 112"/>
          <p:cNvSpPr txBox="1"/>
          <p:nvPr/>
        </p:nvSpPr>
        <p:spPr>
          <a:xfrm>
            <a:off x="20420234" y="17497825"/>
            <a:ext cx="4967373" cy="1569660"/>
          </a:xfrm>
          <a:prstGeom prst="rect">
            <a:avLst/>
          </a:prstGeom>
          <a:solidFill>
            <a:schemeClr val="accent2">
              <a:lumMod val="20000"/>
              <a:lumOff val="80000"/>
            </a:schemeClr>
          </a:solidFill>
          <a:ln>
            <a:solidFill>
              <a:schemeClr val="tx1"/>
            </a:solidFill>
          </a:ln>
        </p:spPr>
        <p:txBody>
          <a:bodyPr wrap="square" rtlCol="0">
            <a:spAutoFit/>
          </a:bodyPr>
          <a:lstStyle/>
          <a:p>
            <a:r>
              <a:rPr lang="en-US" sz="3200" dirty="0" smtClean="0"/>
              <a:t>Note: </a:t>
            </a:r>
          </a:p>
          <a:p>
            <a:r>
              <a:rPr lang="en-US" sz="3200" dirty="0" smtClean="0"/>
              <a:t>Compare number of data column with header column</a:t>
            </a:r>
            <a:endParaRPr lang="it-IT" sz="3200" dirty="0"/>
          </a:p>
        </p:txBody>
      </p:sp>
      <p:cxnSp>
        <p:nvCxnSpPr>
          <p:cNvPr id="115" name="Connettore 2 114"/>
          <p:cNvCxnSpPr>
            <a:stCxn id="113" idx="1"/>
          </p:cNvCxnSpPr>
          <p:nvPr/>
        </p:nvCxnSpPr>
        <p:spPr>
          <a:xfrm flipH="1">
            <a:off x="19153962" y="18282655"/>
            <a:ext cx="12662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Elaborazione 56"/>
          <p:cNvSpPr/>
          <p:nvPr/>
        </p:nvSpPr>
        <p:spPr>
          <a:xfrm>
            <a:off x="23004530" y="20627505"/>
            <a:ext cx="5419284" cy="1548751"/>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ysClr val="windowText" lastClr="000000"/>
                </a:solidFill>
              </a:rPr>
              <a:t>Error: more </a:t>
            </a:r>
            <a:r>
              <a:rPr lang="en-US" sz="4800" dirty="0">
                <a:solidFill>
                  <a:sysClr val="windowText" lastClr="000000"/>
                </a:solidFill>
              </a:rPr>
              <a:t>header than </a:t>
            </a:r>
            <a:r>
              <a:rPr lang="en-US" sz="4800" dirty="0" smtClean="0">
                <a:solidFill>
                  <a:sysClr val="windowText" lastClr="000000"/>
                </a:solidFill>
              </a:rPr>
              <a:t>data!</a:t>
            </a:r>
            <a:endParaRPr lang="it-IT" sz="4800" dirty="0">
              <a:solidFill>
                <a:sysClr val="windowText" lastClr="000000"/>
              </a:solidFill>
            </a:endParaRPr>
          </a:p>
        </p:txBody>
      </p:sp>
      <p:sp>
        <p:nvSpPr>
          <p:cNvPr id="58" name="CasellaDiTesto 57"/>
          <p:cNvSpPr txBox="1"/>
          <p:nvPr/>
        </p:nvSpPr>
        <p:spPr>
          <a:xfrm>
            <a:off x="18313027" y="19957613"/>
            <a:ext cx="4282279" cy="2304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5400">
                <a:solidFill>
                  <a:sysClr val="windowText" lastClr="0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4000" i="1" dirty="0"/>
              <a:t>#</a:t>
            </a:r>
            <a:r>
              <a:rPr lang="en-US" sz="4000" i="1" dirty="0" smtClean="0"/>
              <a:t> columns </a:t>
            </a:r>
          </a:p>
          <a:p>
            <a:r>
              <a:rPr lang="en-US" sz="4000" i="1" dirty="0" smtClean="0"/>
              <a:t>Header &gt; data</a:t>
            </a:r>
          </a:p>
          <a:p>
            <a:r>
              <a:rPr lang="en-US" sz="4000" i="1" dirty="0" smtClean="0">
                <a:solidFill>
                  <a:srgbClr val="0070C0"/>
                </a:solidFill>
              </a:rPr>
              <a:t>-1</a:t>
            </a:r>
            <a:endParaRPr lang="it-IT" sz="4000" i="1" dirty="0">
              <a:solidFill>
                <a:srgbClr val="0070C0"/>
              </a:solidFill>
            </a:endParaRPr>
          </a:p>
        </p:txBody>
      </p:sp>
      <p:cxnSp>
        <p:nvCxnSpPr>
          <p:cNvPr id="120" name="Connettore 2 119"/>
          <p:cNvCxnSpPr>
            <a:endCxn id="57" idx="1"/>
          </p:cNvCxnSpPr>
          <p:nvPr/>
        </p:nvCxnSpPr>
        <p:spPr>
          <a:xfrm>
            <a:off x="18795338" y="21398085"/>
            <a:ext cx="4209192" cy="379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4" name="Terminatore 63"/>
          <p:cNvSpPr/>
          <p:nvPr/>
        </p:nvSpPr>
        <p:spPr>
          <a:xfrm>
            <a:off x="24651067" y="22535466"/>
            <a:ext cx="2126209" cy="968740"/>
          </a:xfrm>
          <a:prstGeom prst="flowChartTerminator">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ysClr val="windowText" lastClr="000000"/>
                </a:solidFill>
              </a:rPr>
              <a:t>End</a:t>
            </a:r>
            <a:endParaRPr lang="it-IT" sz="4800" dirty="0">
              <a:solidFill>
                <a:sysClr val="windowText" lastClr="000000"/>
              </a:solidFill>
            </a:endParaRPr>
          </a:p>
        </p:txBody>
      </p:sp>
      <p:cxnSp>
        <p:nvCxnSpPr>
          <p:cNvPr id="124" name="Connettore 2 123"/>
          <p:cNvCxnSpPr>
            <a:stCxn id="57" idx="2"/>
            <a:endCxn id="64" idx="0"/>
          </p:cNvCxnSpPr>
          <p:nvPr/>
        </p:nvCxnSpPr>
        <p:spPr>
          <a:xfrm>
            <a:off x="25714172" y="22176256"/>
            <a:ext cx="0" cy="35921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70" name="CasellaDiTesto 69"/>
          <p:cNvSpPr txBox="1"/>
          <p:nvPr/>
        </p:nvSpPr>
        <p:spPr>
          <a:xfrm>
            <a:off x="7609593" y="19896687"/>
            <a:ext cx="4282279" cy="23046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000" i="1">
                <a:solidFill>
                  <a:sysClr val="windowText" lastClr="000000"/>
                </a:solidFill>
              </a:defRPr>
            </a:lvl1pPr>
          </a:lstStyle>
          <a:p>
            <a:r>
              <a:rPr lang="en-US" dirty="0"/>
              <a:t># columns </a:t>
            </a:r>
          </a:p>
          <a:p>
            <a:r>
              <a:rPr lang="en-US" dirty="0"/>
              <a:t>Header &lt; data</a:t>
            </a:r>
          </a:p>
          <a:p>
            <a:r>
              <a:rPr lang="en-US" dirty="0" smtClean="0">
                <a:solidFill>
                  <a:srgbClr val="0070C0"/>
                </a:solidFill>
              </a:rPr>
              <a:t>1</a:t>
            </a:r>
            <a:endParaRPr lang="it-IT" dirty="0">
              <a:solidFill>
                <a:srgbClr val="0070C0"/>
              </a:solidFill>
            </a:endParaRPr>
          </a:p>
        </p:txBody>
      </p:sp>
      <p:sp>
        <p:nvSpPr>
          <p:cNvPr id="71" name="Elaborazione 70"/>
          <p:cNvSpPr/>
          <p:nvPr/>
        </p:nvSpPr>
        <p:spPr>
          <a:xfrm>
            <a:off x="1234385" y="20628256"/>
            <a:ext cx="6653310" cy="1548000"/>
          </a:xfrm>
          <a:prstGeom prst="flowChartProcess">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ysClr val="windowText" lastClr="000000"/>
                </a:solidFill>
              </a:rPr>
              <a:t>Error: header not defined or manipulation errors</a:t>
            </a:r>
            <a:endParaRPr lang="it-IT" sz="4800" dirty="0">
              <a:solidFill>
                <a:sysClr val="windowText" lastClr="000000"/>
              </a:solidFill>
            </a:endParaRPr>
          </a:p>
        </p:txBody>
      </p:sp>
      <p:sp>
        <p:nvSpPr>
          <p:cNvPr id="72" name="Terminatore 71"/>
          <p:cNvSpPr/>
          <p:nvPr/>
        </p:nvSpPr>
        <p:spPr>
          <a:xfrm>
            <a:off x="3497935" y="22535466"/>
            <a:ext cx="2126209" cy="968740"/>
          </a:xfrm>
          <a:prstGeom prst="flowChartTerminator">
            <a:avLst/>
          </a:prstGeom>
          <a:noFill/>
          <a:ln>
            <a:solidFill>
              <a:srgbClr val="D04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ysClr val="windowText" lastClr="000000"/>
                </a:solidFill>
              </a:rPr>
              <a:t>End</a:t>
            </a:r>
            <a:endParaRPr lang="it-IT" sz="4800" dirty="0">
              <a:solidFill>
                <a:sysClr val="windowText" lastClr="000000"/>
              </a:solidFill>
            </a:endParaRPr>
          </a:p>
        </p:txBody>
      </p:sp>
      <p:cxnSp>
        <p:nvCxnSpPr>
          <p:cNvPr id="127" name="Connettore 2 126"/>
          <p:cNvCxnSpPr>
            <a:stCxn id="71" idx="2"/>
            <a:endCxn id="72" idx="0"/>
          </p:cNvCxnSpPr>
          <p:nvPr/>
        </p:nvCxnSpPr>
        <p:spPr>
          <a:xfrm>
            <a:off x="4561040" y="22176256"/>
            <a:ext cx="0" cy="35921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4" name="Connettore 2 33"/>
          <p:cNvCxnSpPr/>
          <p:nvPr/>
        </p:nvCxnSpPr>
        <p:spPr>
          <a:xfrm flipH="1">
            <a:off x="7887695" y="21398085"/>
            <a:ext cx="3545698"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0" name="CasellaDiTesto 79"/>
          <p:cNvSpPr txBox="1"/>
          <p:nvPr/>
        </p:nvSpPr>
        <p:spPr>
          <a:xfrm>
            <a:off x="11891872" y="22414738"/>
            <a:ext cx="5214098" cy="1632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vl1pPr algn="ctr">
              <a:defRPr sz="4000" i="1">
                <a:solidFill>
                  <a:sysClr val="windowText" lastClr="000000"/>
                </a:solidFill>
              </a:defRPr>
            </a:lvl1pPr>
          </a:lstStyle>
          <a:p>
            <a:pPr algn="l"/>
            <a:r>
              <a:rPr lang="en-US" dirty="0"/>
              <a:t># columns </a:t>
            </a:r>
          </a:p>
          <a:p>
            <a:pPr algn="l"/>
            <a:r>
              <a:rPr lang="en-US" dirty="0"/>
              <a:t>Header &lt; data       </a:t>
            </a:r>
            <a:r>
              <a:rPr lang="en-US" dirty="0">
                <a:solidFill>
                  <a:srgbClr val="0070C0"/>
                </a:solidFill>
              </a:rPr>
              <a:t>0</a:t>
            </a:r>
            <a:endParaRPr lang="it-IT" dirty="0">
              <a:solidFill>
                <a:srgbClr val="0070C0"/>
              </a:solidFill>
            </a:endParaRPr>
          </a:p>
        </p:txBody>
      </p:sp>
    </p:spTree>
    <p:extLst>
      <p:ext uri="{BB962C8B-B14F-4D97-AF65-F5344CB8AC3E}">
        <p14:creationId xmlns:p14="http://schemas.microsoft.com/office/powerpoint/2010/main" val="3480215171"/>
      </p:ext>
    </p:extLst>
  </p:cSld>
  <p:clrMapOvr>
    <a:masterClrMapping/>
  </p:clrMapOvr>
</p:sld>
</file>

<file path=ppt/theme/theme1.xml><?xml version="1.0" encoding="utf-8"?>
<a:theme xmlns:a="http://schemas.openxmlformats.org/drawingml/2006/main" name="Office Theme">
  <a:themeElements>
    <a:clrScheme name="ERUAC_designfarben_1-2017">
      <a:dk1>
        <a:sysClr val="windowText" lastClr="000000"/>
      </a:dk1>
      <a:lt1>
        <a:sysClr val="window" lastClr="FFFFFF"/>
      </a:lt1>
      <a:dk2>
        <a:srgbClr val="D04D2A"/>
      </a:dk2>
      <a:lt2>
        <a:srgbClr val="CCCECD"/>
      </a:lt2>
      <a:accent1>
        <a:srgbClr val="D04D2A"/>
      </a:accent1>
      <a:accent2>
        <a:srgbClr val="6BAEE2"/>
      </a:accent2>
      <a:accent3>
        <a:srgbClr val="EFC14B"/>
      </a:accent3>
      <a:accent4>
        <a:srgbClr val="8DBF60"/>
      </a:accent4>
      <a:accent5>
        <a:srgbClr val="848B94"/>
      </a:accent5>
      <a:accent6>
        <a:srgbClr val="F7CBAC"/>
      </a:accent6>
      <a:hlink>
        <a:srgbClr val="6BAEE2"/>
      </a:hlink>
      <a:folHlink>
        <a:srgbClr val="D014B5"/>
      </a:folHlink>
    </a:clrScheme>
    <a:fontScheme name="EURAC_designschriftarte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URAC_plakat_A0-2017" id="{151A12F4-21BB-AF43-A468-0C75F4BA2C4B}" vid="{F709ED80-4DD0-2446-93D0-355B9B7B25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euracresearch-postera0</Template>
  <TotalTime>0</TotalTime>
  <Words>101</Words>
  <Application>Microsoft Office PowerPoint</Application>
  <PresentationFormat>Personalizzato</PresentationFormat>
  <Paragraphs>31</Paragraphs>
  <Slides>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vt:i4>
      </vt:variant>
    </vt:vector>
  </HeadingPairs>
  <TitlesOfParts>
    <vt:vector size="5" baseType="lpstr">
      <vt:lpstr>Arial</vt:lpstr>
      <vt:lpstr>Calibri</vt:lpstr>
      <vt:lpstr>Courier New</vt:lpstr>
      <vt:lpstr>Office Theme</vt:lpstr>
      <vt:lpstr>DataQualityCheckEuracAlpenv github R package </vt:lpstr>
    </vt:vector>
  </TitlesOfParts>
  <Company>Scientificnetwork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VORLAGEN FÜR PLAKATE A0</dc:title>
  <dc:creator>Stella Chiara Maria</dc:creator>
  <cp:lastModifiedBy>Brida Christian</cp:lastModifiedBy>
  <cp:revision>30</cp:revision>
  <dcterms:created xsi:type="dcterms:W3CDTF">2017-10-23T12:29:50Z</dcterms:created>
  <dcterms:modified xsi:type="dcterms:W3CDTF">2017-12-19T11:17:50Z</dcterms:modified>
</cp:coreProperties>
</file>