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2" pos="9536" userDrawn="1">
          <p15:clr>
            <a:srgbClr val="A4A3A4"/>
          </p15:clr>
        </p15:guide>
        <p15:guide id="3"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D2A"/>
    <a:srgbClr val="848B94"/>
    <a:srgbClr val="CCCE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75" autoAdjust="0"/>
    <p:restoredTop sz="94660"/>
  </p:normalViewPr>
  <p:slideViewPr>
    <p:cSldViewPr snapToGrid="0" showGuides="1">
      <p:cViewPr varScale="1">
        <p:scale>
          <a:sx n="17" d="100"/>
          <a:sy n="17" d="100"/>
        </p:scale>
        <p:origin x="3480" y="114"/>
      </p:cViewPr>
      <p:guideLst>
        <p:guide pos="9536"/>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27E5-4EE9-474C-9CAB-FCAB8825C3B2}" type="datetimeFigureOut">
              <a:rPr lang="en-GB" smtClean="0"/>
              <a:t>2017-12-20</a:t>
            </a:fld>
            <a:endParaRPr lang="en-GB"/>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9AFFF-288F-48D1-8533-B8CE3346969D}" type="slidenum">
              <a:rPr lang="en-GB" smtClean="0"/>
              <a:t>‹N›</a:t>
            </a:fld>
            <a:endParaRPr lang="en-GB"/>
          </a:p>
        </p:txBody>
      </p:sp>
    </p:spTree>
    <p:extLst>
      <p:ext uri="{BB962C8B-B14F-4D97-AF65-F5344CB8AC3E}">
        <p14:creationId xmlns:p14="http://schemas.microsoft.com/office/powerpoint/2010/main" val="329141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eine">
    <p:spTree>
      <p:nvGrpSpPr>
        <p:cNvPr id="1" name=""/>
        <p:cNvGrpSpPr/>
        <p:nvPr/>
      </p:nvGrpSpPr>
      <p:grpSpPr>
        <a:xfrm>
          <a:off x="0" y="0"/>
          <a:ext cx="0" cy="0"/>
          <a:chOff x="0" y="0"/>
          <a:chExt cx="0" cy="0"/>
        </a:xfrm>
      </p:grpSpPr>
      <p:sp>
        <p:nvSpPr>
          <p:cNvPr id="11" name="Titel 10"/>
          <p:cNvSpPr>
            <a:spLocks noGrp="1"/>
          </p:cNvSpPr>
          <p:nvPr>
            <p:ph type="title" hasCustomPrompt="1"/>
          </p:nvPr>
        </p:nvSpPr>
        <p:spPr>
          <a:xfrm>
            <a:off x="1311275" y="1239838"/>
            <a:ext cx="27651075" cy="3276600"/>
          </a:xfrm>
        </p:spPr>
        <p:txBody>
          <a:bodyPr/>
          <a:lstStyle>
            <a:lvl1pPr>
              <a:defRPr/>
            </a:lvl1pPr>
          </a:lstStyle>
          <a:p>
            <a:r>
              <a:rPr lang="de-DE" dirty="0"/>
              <a:t>VORLAGEN FÜR PLAKATE A0</a:t>
            </a:r>
          </a:p>
        </p:txBody>
      </p:sp>
      <p:sp>
        <p:nvSpPr>
          <p:cNvPr id="13" name="Textplatzhalter 12"/>
          <p:cNvSpPr>
            <a:spLocks noGrp="1"/>
          </p:cNvSpPr>
          <p:nvPr>
            <p:ph type="body" sz="quarter" idx="10" hasCustomPrompt="1"/>
          </p:nvPr>
        </p:nvSpPr>
        <p:spPr>
          <a:xfrm>
            <a:off x="1312863" y="4889501"/>
            <a:ext cx="27651075" cy="2614612"/>
          </a:xfrm>
        </p:spPr>
        <p:txBody>
          <a:bodyPr>
            <a:normAutofit/>
          </a:bodyPr>
          <a:lstStyle>
            <a:lvl1pPr marL="857250" indent="-857250">
              <a:lnSpc>
                <a:spcPts val="6000"/>
              </a:lnSpc>
              <a:buFont typeface="Arial" panose="020B0604020202020204" pitchFamily="34" charset="0"/>
              <a:buChar char="•"/>
              <a:defRPr sz="6000" baseline="0"/>
            </a:lvl1pPr>
          </a:lstStyle>
          <a:p>
            <a:pPr lvl="0"/>
            <a:r>
              <a:rPr lang="de-DE"/>
              <a:t>Vertikaler und horizontaler Raster </a:t>
            </a:r>
            <a:r>
              <a:rPr lang="de-DE" dirty="0"/>
              <a:t>im Hintergrund (Ansicht Führungslinien)</a:t>
            </a:r>
          </a:p>
          <a:p>
            <a:pPr lvl="0"/>
            <a:r>
              <a:rPr lang="de-DE" dirty="0"/>
              <a:t>Drei Folienmaster sind eingerichtet. Bitte immer mit diesen arbeiten.</a:t>
            </a:r>
          </a:p>
          <a:p>
            <a:pPr lvl="0"/>
            <a:endParaRPr lang="de-DE" dirty="0"/>
          </a:p>
          <a:p>
            <a:pPr lvl="0"/>
            <a:endParaRPr lang="de-DE" dirty="0"/>
          </a:p>
        </p:txBody>
      </p:sp>
    </p:spTree>
    <p:extLst>
      <p:ext uri="{BB962C8B-B14F-4D97-AF65-F5344CB8AC3E}">
        <p14:creationId xmlns:p14="http://schemas.microsoft.com/office/powerpoint/2010/main" val="167289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_01">
    <p:spTree>
      <p:nvGrpSpPr>
        <p:cNvPr id="1" name=""/>
        <p:cNvGrpSpPr/>
        <p:nvPr/>
      </p:nvGrpSpPr>
      <p:grpSpPr>
        <a:xfrm>
          <a:off x="0" y="0"/>
          <a:ext cx="0" cy="0"/>
          <a:chOff x="0" y="0"/>
          <a:chExt cx="0" cy="0"/>
        </a:xfrm>
      </p:grpSpPr>
      <p:sp>
        <p:nvSpPr>
          <p:cNvPr id="81" name="Rechteck 80"/>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31" name="Textplatzhalter 30"/>
          <p:cNvSpPr>
            <a:spLocks noGrp="1"/>
          </p:cNvSpPr>
          <p:nvPr>
            <p:ph type="body" sz="quarter" idx="20" hasCustomPrompt="1"/>
          </p:nvPr>
        </p:nvSpPr>
        <p:spPr>
          <a:xfrm>
            <a:off x="1312863" y="9159875"/>
            <a:ext cx="4248150" cy="8821738"/>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do-</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a:t>
            </a:r>
            <a:r>
              <a:rPr lang="en-GB" sz="3200" dirty="0">
                <a:effectLst/>
                <a:latin typeface="Calibri" panose="020F0502020204030204" pitchFamily="34" charset="0"/>
                <a:ea typeface="Calibri" panose="020F0502020204030204" pitchFamily="34" charset="0"/>
                <a:cs typeface="Courier New" panose="02070309020205020404" pitchFamily="49" charset="0"/>
              </a:rPr>
              <a:t>-</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a:effectLst/>
                <a:latin typeface="Calibri" panose="020F0502020204030204" pitchFamily="34" charset="0"/>
                <a:ea typeface="Calibri" panose="020F0502020204030204" pitchFamily="34" charset="0"/>
                <a:cs typeface="Courier New" panose="02070309020205020404" pitchFamily="49" charset="0"/>
              </a:rPr>
              <a:t> seque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41" name="Inhaltsplatzhalter 40"/>
          <p:cNvSpPr>
            <a:spLocks noGrp="1"/>
          </p:cNvSpPr>
          <p:nvPr>
            <p:ph sz="quarter" idx="25" hasCustomPrompt="1"/>
          </p:nvPr>
        </p:nvSpPr>
        <p:spPr>
          <a:xfrm>
            <a:off x="20105688" y="9159874"/>
            <a:ext cx="8858250" cy="5221289"/>
          </a:xfrm>
          <a:solidFill>
            <a:schemeClr val="bg2"/>
          </a:solidFill>
        </p:spPr>
        <p:txBody>
          <a:bodyPr/>
          <a:lstStyle>
            <a:lvl1pPr>
              <a:defRPr/>
            </a:lvl1pPr>
          </a:lstStyle>
          <a:p>
            <a:pPr lvl="0"/>
            <a:r>
              <a:rPr lang="de-DE" dirty="0"/>
              <a:t>Grafik oder Bild einfügen</a:t>
            </a:r>
          </a:p>
        </p:txBody>
      </p:sp>
      <p:sp>
        <p:nvSpPr>
          <p:cNvPr id="43" name="Textplatzhalter 42"/>
          <p:cNvSpPr>
            <a:spLocks noGrp="1"/>
          </p:cNvSpPr>
          <p:nvPr>
            <p:ph type="body" sz="quarter" idx="26" hasCustomPrompt="1"/>
          </p:nvPr>
        </p:nvSpPr>
        <p:spPr>
          <a:xfrm>
            <a:off x="15497175" y="9159874"/>
            <a:ext cx="4248000" cy="12422189"/>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elis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idel</a:t>
            </a:r>
            <a:endParaRPr lang="de-DE" dirty="0"/>
          </a:p>
        </p:txBody>
      </p:sp>
      <p:sp>
        <p:nvSpPr>
          <p:cNvPr id="45" name="Textplatzhalter 44"/>
          <p:cNvSpPr>
            <a:spLocks noGrp="1"/>
          </p:cNvSpPr>
          <p:nvPr>
            <p:ph type="body" sz="quarter" idx="27" hasCustomPrompt="1"/>
          </p:nvPr>
        </p:nvSpPr>
        <p:spPr>
          <a:xfrm>
            <a:off x="15497175" y="7504113"/>
            <a:ext cx="13466763" cy="1655762"/>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a:t>
            </a:r>
            <a:r>
              <a:rPr lang="de-DE" dirty="0" err="1"/>
              <a:t>Method</a:t>
            </a:r>
            <a:endParaRPr lang="de-DE" dirty="0"/>
          </a:p>
        </p:txBody>
      </p:sp>
      <p:sp>
        <p:nvSpPr>
          <p:cNvPr id="49" name="Textplatzhalter 48"/>
          <p:cNvSpPr>
            <a:spLocks noGrp="1"/>
          </p:cNvSpPr>
          <p:nvPr>
            <p:ph type="body" sz="quarter" idx="28" hasCustomPrompt="1"/>
          </p:nvPr>
        </p:nvSpPr>
        <p:spPr>
          <a:xfrm>
            <a:off x="1312863" y="19961225"/>
            <a:ext cx="13465175" cy="1620838"/>
          </a:xfrm>
        </p:spPr>
        <p:txBody>
          <a:bodyPr>
            <a:normAutofit/>
          </a:bodyPr>
          <a:lstStyle>
            <a:lvl1pPr>
              <a:lnSpc>
                <a:spcPts val="5500"/>
              </a:lnSpc>
              <a:spcBef>
                <a:spcPts val="0"/>
              </a:spcBef>
              <a:defRPr sz="6000" cap="all" baseline="0">
                <a:solidFill>
                  <a:schemeClr val="tx2"/>
                </a:solidFill>
              </a:defRPr>
            </a:lvl1pPr>
          </a:lstStyle>
          <a:p>
            <a:pPr lvl="0"/>
            <a:r>
              <a:rPr lang="de-DE" dirty="0"/>
              <a:t>❸ RESULTS</a:t>
            </a:r>
          </a:p>
        </p:txBody>
      </p:sp>
      <p:sp>
        <p:nvSpPr>
          <p:cNvPr id="56" name="Textplatzhalter 55"/>
          <p:cNvSpPr>
            <a:spLocks noGrp="1"/>
          </p:cNvSpPr>
          <p:nvPr>
            <p:ph type="body" sz="quarter" idx="29" hasCustomPrompt="1"/>
          </p:nvPr>
        </p:nvSpPr>
        <p:spPr>
          <a:xfrm>
            <a:off x="15497175" y="23561674"/>
            <a:ext cx="13466763" cy="1620839"/>
          </a:xfrm>
        </p:spPr>
        <p:txBody>
          <a:bodyPr>
            <a:normAutofit/>
          </a:bodyPr>
          <a:lstStyle>
            <a:lvl1pPr>
              <a:lnSpc>
                <a:spcPts val="5500"/>
              </a:lnSpc>
              <a:spcBef>
                <a:spcPts val="0"/>
              </a:spcBef>
              <a:defRPr sz="6000" cap="all" baseline="0">
                <a:solidFill>
                  <a:schemeClr val="tx2"/>
                </a:solidFill>
              </a:defRPr>
            </a:lvl1pPr>
            <a:lvl5pPr>
              <a:defRPr/>
            </a:lvl5pPr>
          </a:lstStyle>
          <a:p>
            <a:pPr lvl="0"/>
            <a:r>
              <a:rPr lang="de-DE" dirty="0"/>
              <a:t>❹ CONSCLUSION</a:t>
            </a:r>
          </a:p>
        </p:txBody>
      </p:sp>
      <p:sp>
        <p:nvSpPr>
          <p:cNvPr id="58" name="Textplatzhalter 57"/>
          <p:cNvSpPr>
            <a:spLocks noGrp="1"/>
          </p:cNvSpPr>
          <p:nvPr>
            <p:ph type="body" sz="quarter" idx="30" hasCustomPrompt="1"/>
          </p:nvPr>
        </p:nvSpPr>
        <p:spPr>
          <a:xfrm>
            <a:off x="1312863"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dolut</a:t>
            </a:r>
            <a:r>
              <a:rPr lang="en-GB" sz="3200">
                <a:effectLst/>
                <a:latin typeface="Calibri" panose="020F0502020204030204" pitchFamily="34" charset="0"/>
                <a:ea typeface="Calibri" panose="020F0502020204030204" pitchFamily="34" charset="0"/>
                <a:cs typeface="Courier New" panose="02070309020205020404" pitchFamily="49" charset="0"/>
              </a:rPr>
              <a:t> quoditem.</a:t>
            </a:r>
            <a:endParaRPr lang="de-DE" dirty="0"/>
          </a:p>
        </p:txBody>
      </p:sp>
      <p:sp>
        <p:nvSpPr>
          <p:cNvPr id="60" name="Textplatzhalter 59"/>
          <p:cNvSpPr>
            <a:spLocks noGrp="1"/>
          </p:cNvSpPr>
          <p:nvPr>
            <p:ph type="body" sz="quarter" idx="31" hasCustomPrompt="1"/>
          </p:nvPr>
        </p:nvSpPr>
        <p:spPr>
          <a:xfrm>
            <a:off x="5921375"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err="1">
                <a:effectLst/>
                <a:latin typeface="Calibri" panose="020F0502020204030204" pitchFamily="34" charset="0"/>
                <a:ea typeface="Calibri" panose="020F0502020204030204" pitchFamily="34" charset="0"/>
                <a:cs typeface="Courier New" panose="02070309020205020404" pitchFamily="49" charset="0"/>
              </a:rPr>
              <a:t>magnime</a:t>
            </a:r>
            <a:r>
              <a:rPr lang="en-GB" sz="3200">
                <a:effectLst/>
                <a:latin typeface="Calibri" panose="020F0502020204030204" pitchFamily="34" charset="0"/>
                <a:ea typeface="Calibri" panose="020F0502020204030204" pitchFamily="34" charset="0"/>
                <a:cs typeface="Courier New" panose="02070309020205020404" pitchFamily="49" charset="0"/>
              </a:rPr>
              <a:t> ionsed </a:t>
            </a:r>
            <a:r>
              <a:rPr lang="en-GB" sz="3200" dirty="0">
                <a:effectLst/>
                <a:latin typeface="Calibri" panose="020F0502020204030204" pitchFamily="34" charset="0"/>
                <a:ea typeface="Calibri" panose="020F0502020204030204" pitchFamily="34" charset="0"/>
                <a:cs typeface="Courier New" panose="02070309020205020404" pitchFamily="49" charset="0"/>
              </a:rPr>
              <a:t>que.</a:t>
            </a:r>
            <a:endParaRPr lang="de-DE" dirty="0"/>
          </a:p>
        </p:txBody>
      </p:sp>
      <p:sp>
        <p:nvSpPr>
          <p:cNvPr id="62" name="Textplatzhalter 61"/>
          <p:cNvSpPr>
            <a:spLocks noGrp="1"/>
          </p:cNvSpPr>
          <p:nvPr>
            <p:ph type="body" sz="quarter" idx="32" hasCustomPrompt="1"/>
          </p:nvPr>
        </p:nvSpPr>
        <p:spPr>
          <a:xfrm>
            <a:off x="10529888"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err="1">
                <a:effectLst/>
                <a:latin typeface="Calibri" panose="020F0502020204030204" pitchFamily="34" charset="0"/>
                <a:ea typeface="Calibri" panose="020F0502020204030204" pitchFamily="34" charset="0"/>
                <a:cs typeface="Courier New" panose="02070309020205020404" pitchFamily="49" charset="0"/>
              </a:rPr>
              <a:t>magnime</a:t>
            </a:r>
            <a:r>
              <a:rPr lang="en-GB" sz="3200">
                <a:effectLst/>
                <a:latin typeface="Calibri" panose="020F0502020204030204" pitchFamily="34" charset="0"/>
                <a:ea typeface="Calibri" panose="020F0502020204030204" pitchFamily="34" charset="0"/>
                <a:cs typeface="Courier New" panose="02070309020205020404" pitchFamily="49" charset="0"/>
              </a:rPr>
              <a:t> 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64" name="Textplatzhalter 63"/>
          <p:cNvSpPr>
            <a:spLocks noGrp="1"/>
          </p:cNvSpPr>
          <p:nvPr>
            <p:ph type="body" sz="quarter" idx="33" hasCustomPrompt="1"/>
          </p:nvPr>
        </p:nvSpPr>
        <p:spPr>
          <a:xfrm>
            <a:off x="15497175" y="25182512"/>
            <a:ext cx="4248000" cy="14401801"/>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magnis</a:t>
            </a:r>
            <a:r>
              <a:rPr lang="en-GB" sz="3200">
                <a:effectLst/>
                <a:latin typeface="Calibri" panose="020F0502020204030204" pitchFamily="34" charset="0"/>
                <a:ea typeface="Calibri" panose="020F0502020204030204" pitchFamily="34" charset="0"/>
                <a:cs typeface="Courier New" panose="02070309020205020404" pitchFamily="49" charset="0"/>
              </a:rPr>
              <a:t> 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66" name="Inhaltsplatzhalter 65"/>
          <p:cNvSpPr>
            <a:spLocks noGrp="1"/>
          </p:cNvSpPr>
          <p:nvPr>
            <p:ph sz="quarter" idx="34" hasCustomPrompt="1"/>
          </p:nvPr>
        </p:nvSpPr>
        <p:spPr>
          <a:xfrm>
            <a:off x="20105688" y="25182512"/>
            <a:ext cx="8858250" cy="7200901"/>
          </a:xfrm>
          <a:solidFill>
            <a:schemeClr val="bg2"/>
          </a:solidFill>
        </p:spPr>
        <p:txBody>
          <a:bodyPr/>
          <a:lstStyle/>
          <a:p>
            <a:pPr lvl="0"/>
            <a:r>
              <a:rPr lang="de-DE" dirty="0"/>
              <a:t>Grafik oder Bild einfügen</a:t>
            </a:r>
          </a:p>
        </p:txBody>
      </p:sp>
      <p:sp>
        <p:nvSpPr>
          <p:cNvPr id="68" name="Inhaltsplatzhalter 67"/>
          <p:cNvSpPr>
            <a:spLocks noGrp="1"/>
          </p:cNvSpPr>
          <p:nvPr>
            <p:ph sz="quarter" idx="35" hasCustomPrompt="1"/>
          </p:nvPr>
        </p:nvSpPr>
        <p:spPr>
          <a:xfrm>
            <a:off x="20105688" y="32743774"/>
            <a:ext cx="8858250" cy="6840539"/>
          </a:xfrm>
          <a:solidFill>
            <a:schemeClr val="bg2"/>
          </a:solidFill>
        </p:spPr>
        <p:txBody>
          <a:bodyPr/>
          <a:lstStyle/>
          <a:p>
            <a:pPr lvl="0"/>
            <a:r>
              <a:rPr lang="de-DE" dirty="0"/>
              <a:t>Grafik oder Bild einfügen</a:t>
            </a:r>
          </a:p>
        </p:txBody>
      </p:sp>
      <p:sp>
        <p:nvSpPr>
          <p:cNvPr id="70" name="Inhaltsplatzhalter 69"/>
          <p:cNvSpPr>
            <a:spLocks noGrp="1"/>
          </p:cNvSpPr>
          <p:nvPr>
            <p:ph sz="quarter" idx="36" hasCustomPrompt="1"/>
          </p:nvPr>
        </p:nvSpPr>
        <p:spPr>
          <a:xfrm>
            <a:off x="1312863" y="29143325"/>
            <a:ext cx="13465175" cy="6840537"/>
          </a:xfrm>
          <a:solidFill>
            <a:schemeClr val="bg2"/>
          </a:solidFill>
        </p:spPr>
        <p:txBody>
          <a:bodyPr/>
          <a:lstStyle>
            <a:lvl1pPr>
              <a:defRPr/>
            </a:lvl1pPr>
          </a:lstStyle>
          <a:p>
            <a:pPr lvl="0"/>
            <a:r>
              <a:rPr lang="de-DE" dirty="0"/>
              <a:t>Grafik oder Bild einfügen</a:t>
            </a:r>
          </a:p>
        </p:txBody>
      </p:sp>
      <p:sp>
        <p:nvSpPr>
          <p:cNvPr id="72" name="Inhaltsplatzhalter 71"/>
          <p:cNvSpPr>
            <a:spLocks noGrp="1"/>
          </p:cNvSpPr>
          <p:nvPr>
            <p:ph sz="quarter" idx="37" hasCustomPrompt="1"/>
          </p:nvPr>
        </p:nvSpPr>
        <p:spPr>
          <a:xfrm>
            <a:off x="1312863" y="36344225"/>
            <a:ext cx="4248150" cy="3240088"/>
          </a:xfrm>
          <a:solidFill>
            <a:schemeClr val="bg2"/>
          </a:solidFill>
        </p:spPr>
        <p:txBody>
          <a:bodyPr/>
          <a:lstStyle/>
          <a:p>
            <a:pPr lvl="0"/>
            <a:r>
              <a:rPr lang="de-DE" dirty="0"/>
              <a:t>Grafik oder Bild einfügen</a:t>
            </a:r>
          </a:p>
        </p:txBody>
      </p:sp>
      <p:sp>
        <p:nvSpPr>
          <p:cNvPr id="74" name="Inhaltsplatzhalter 73"/>
          <p:cNvSpPr>
            <a:spLocks noGrp="1"/>
          </p:cNvSpPr>
          <p:nvPr>
            <p:ph sz="quarter" idx="38" hasCustomPrompt="1"/>
          </p:nvPr>
        </p:nvSpPr>
        <p:spPr>
          <a:xfrm>
            <a:off x="5921375" y="36344225"/>
            <a:ext cx="8856663" cy="3240088"/>
          </a:xfrm>
          <a:solidFill>
            <a:schemeClr val="bg2"/>
          </a:solidFill>
        </p:spPr>
        <p:txBody>
          <a:bodyPr/>
          <a:lstStyle/>
          <a:p>
            <a:pPr lvl="0"/>
            <a:r>
              <a:rPr lang="de-DE" dirty="0"/>
              <a:t>Grafik oder Bild einfügen</a:t>
            </a:r>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93" name="Inhaltsplatzhalter 92"/>
          <p:cNvSpPr>
            <a:spLocks noGrp="1"/>
          </p:cNvSpPr>
          <p:nvPr>
            <p:ph sz="quarter" idx="42" hasCustomPrompt="1"/>
          </p:nvPr>
        </p:nvSpPr>
        <p:spPr>
          <a:xfrm>
            <a:off x="5921374" y="9159875"/>
            <a:ext cx="8856663" cy="8821738"/>
          </a:xfrm>
          <a:solidFill>
            <a:schemeClr val="bg2"/>
          </a:solidFill>
        </p:spPr>
        <p:txBody>
          <a:bodyPr/>
          <a:lstStyle>
            <a:lvl1pPr>
              <a:defRPr baseline="0"/>
            </a:lvl1pPr>
          </a:lstStyle>
          <a:p>
            <a:pPr lvl="0"/>
            <a:r>
              <a:rPr lang="de-DE" dirty="0"/>
              <a:t>Grafik oder Bild einfügen</a:t>
            </a:r>
          </a:p>
        </p:txBody>
      </p:sp>
      <p:sp>
        <p:nvSpPr>
          <p:cNvPr id="97" name="Inhaltsplatzhalter 96"/>
          <p:cNvSpPr>
            <a:spLocks noGrp="1"/>
          </p:cNvSpPr>
          <p:nvPr>
            <p:ph sz="quarter" idx="43" hasCustomPrompt="1"/>
          </p:nvPr>
        </p:nvSpPr>
        <p:spPr>
          <a:xfrm>
            <a:off x="20105688" y="14741524"/>
            <a:ext cx="4249737" cy="3240089"/>
          </a:xfrm>
          <a:solidFill>
            <a:schemeClr val="bg2"/>
          </a:solidFill>
        </p:spPr>
        <p:txBody>
          <a:bodyPr/>
          <a:lstStyle>
            <a:lvl1pPr>
              <a:defRPr/>
            </a:lvl1pPr>
          </a:lstStyle>
          <a:p>
            <a:pPr lvl="0"/>
            <a:r>
              <a:rPr lang="de-DE" dirty="0"/>
              <a:t>Grafik oder Bild einfügen</a:t>
            </a:r>
          </a:p>
        </p:txBody>
      </p:sp>
      <p:sp>
        <p:nvSpPr>
          <p:cNvPr id="99" name="Inhaltsplatzhalter 98"/>
          <p:cNvSpPr>
            <a:spLocks noGrp="1"/>
          </p:cNvSpPr>
          <p:nvPr>
            <p:ph sz="quarter" idx="44" hasCustomPrompt="1"/>
          </p:nvPr>
        </p:nvSpPr>
        <p:spPr>
          <a:xfrm>
            <a:off x="20105688" y="18341974"/>
            <a:ext cx="4249737" cy="3240089"/>
          </a:xfrm>
          <a:solidFill>
            <a:schemeClr val="bg2"/>
          </a:solidFill>
        </p:spPr>
        <p:txBody>
          <a:bodyPr/>
          <a:lstStyle>
            <a:lvl1pPr>
              <a:defRPr/>
            </a:lvl1pPr>
          </a:lstStyle>
          <a:p>
            <a:pPr lvl="0"/>
            <a:r>
              <a:rPr lang="de-DE" dirty="0"/>
              <a:t>Grafik oder Bild einfügen</a:t>
            </a:r>
          </a:p>
        </p:txBody>
      </p:sp>
      <p:sp>
        <p:nvSpPr>
          <p:cNvPr id="101" name="Inhaltsplatzhalter 100"/>
          <p:cNvSpPr>
            <a:spLocks noGrp="1"/>
          </p:cNvSpPr>
          <p:nvPr>
            <p:ph sz="quarter" idx="45" hasCustomPrompt="1"/>
          </p:nvPr>
        </p:nvSpPr>
        <p:spPr>
          <a:xfrm>
            <a:off x="24714200" y="14741525"/>
            <a:ext cx="4249738" cy="6840537"/>
          </a:xfrm>
          <a:solidFill>
            <a:schemeClr val="bg2"/>
          </a:solidFill>
        </p:spPr>
        <p:txBody>
          <a:bodyPr/>
          <a:lstStyle>
            <a:lvl1pPr>
              <a:defRPr baseline="0"/>
            </a:lvl1pPr>
          </a:lstStyle>
          <a:p>
            <a:pPr lvl="0"/>
            <a:r>
              <a:rPr lang="de-DE" dirty="0"/>
              <a:t>Grafik oder Bild einfügen</a:t>
            </a:r>
          </a:p>
        </p:txBody>
      </p:sp>
      <p:sp>
        <p:nvSpPr>
          <p:cNvPr id="102" name="Rechteck 101"/>
          <p:cNvSpPr/>
          <p:nvPr userDrawn="1"/>
        </p:nvSpPr>
        <p:spPr>
          <a:xfrm flipV="1">
            <a:off x="-1" y="41419463"/>
            <a:ext cx="30275213" cy="138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Textplatzhalter 106"/>
          <p:cNvSpPr>
            <a:spLocks noGrp="1"/>
          </p:cNvSpPr>
          <p:nvPr>
            <p:ph type="body" sz="quarter" idx="46" hasCustomPrompt="1"/>
          </p:nvPr>
        </p:nvSpPr>
        <p:spPr>
          <a:xfrm>
            <a:off x="1312863" y="7504114"/>
            <a:ext cx="13465175" cy="1655762"/>
          </a:xfrm>
        </p:spPr>
        <p:txBody>
          <a:bodyPr>
            <a:noAutofit/>
          </a:bodyPr>
          <a:lstStyle>
            <a:lvl1pPr>
              <a:lnSpc>
                <a:spcPts val="5500"/>
              </a:lnSpc>
              <a:spcBef>
                <a:spcPts val="0"/>
              </a:spcBef>
              <a:defRPr sz="6000" cap="all" baseline="0">
                <a:solidFill>
                  <a:schemeClr val="tx2"/>
                </a:solidFill>
              </a:defRPr>
            </a:lvl1pPr>
          </a:lstStyle>
          <a:p>
            <a:pPr lvl="0"/>
            <a:r>
              <a:rPr lang="de-DE"/>
              <a:t>❶ INTRODUCTION</a:t>
            </a:r>
            <a:endParaRPr lang="de-DE" dirty="0"/>
          </a:p>
        </p:txBody>
      </p:sp>
      <p:sp>
        <p:nvSpPr>
          <p:cNvPr id="109" name="Textplatzhalter 108"/>
          <p:cNvSpPr>
            <a:spLocks noGrp="1"/>
          </p:cNvSpPr>
          <p:nvPr>
            <p:ph type="body" sz="quarter" idx="47"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2238516045"/>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_02">
    <p:spTree>
      <p:nvGrpSpPr>
        <p:cNvPr id="1" name=""/>
        <p:cNvGrpSpPr/>
        <p:nvPr/>
      </p:nvGrpSpPr>
      <p:grpSpPr>
        <a:xfrm>
          <a:off x="0" y="0"/>
          <a:ext cx="0" cy="0"/>
          <a:chOff x="0" y="0"/>
          <a:chExt cx="0" cy="0"/>
        </a:xfrm>
      </p:grpSpPr>
      <p:sp>
        <p:nvSpPr>
          <p:cNvPr id="32" name="Rechteck 31"/>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userDrawn="1"/>
        </p:nvSpPr>
        <p:spPr>
          <a:xfrm flipV="1">
            <a:off x="-1" y="41419463"/>
            <a:ext cx="30275213" cy="138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21" name="Textplatzhalter 20"/>
          <p:cNvSpPr>
            <a:spLocks noGrp="1"/>
          </p:cNvSpPr>
          <p:nvPr>
            <p:ph type="body" sz="quarter" idx="19" hasCustomPrompt="1"/>
          </p:nvPr>
        </p:nvSpPr>
        <p:spPr>
          <a:xfrm>
            <a:off x="1312863" y="7540625"/>
            <a:ext cx="13465175" cy="1619250"/>
          </a:xfrm>
        </p:spPr>
        <p:txBody>
          <a:bodyPr lIns="0" tIns="0" rIns="0" bIns="0">
            <a:noAutofit/>
          </a:bodyPr>
          <a:lstStyle>
            <a:lvl1pPr>
              <a:lnSpc>
                <a:spcPts val="5500"/>
              </a:lnSpc>
              <a:spcBef>
                <a:spcPts val="0"/>
              </a:spcBef>
              <a:defRPr sz="6000" cap="all" baseline="0">
                <a:solidFill>
                  <a:schemeClr val="tx2"/>
                </a:solidFill>
              </a:defRPr>
            </a:lvl1pPr>
          </a:lstStyle>
          <a:p>
            <a:pPr lvl="0"/>
            <a:r>
              <a:rPr lang="de-DE" dirty="0"/>
              <a:t>❶ XXX</a:t>
            </a:r>
          </a:p>
        </p:txBody>
      </p:sp>
      <p:sp>
        <p:nvSpPr>
          <p:cNvPr id="31" name="Textplatzhalter 30"/>
          <p:cNvSpPr>
            <a:spLocks noGrp="1"/>
          </p:cNvSpPr>
          <p:nvPr>
            <p:ph type="body" sz="quarter" idx="20" hasCustomPrompt="1"/>
          </p:nvPr>
        </p:nvSpPr>
        <p:spPr>
          <a:xfrm>
            <a:off x="1312863" y="14741526"/>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43" name="Textplatzhalter 42"/>
          <p:cNvSpPr>
            <a:spLocks noGrp="1"/>
          </p:cNvSpPr>
          <p:nvPr>
            <p:ph type="body" sz="quarter" idx="26" hasCustomPrompt="1"/>
          </p:nvPr>
        </p:nvSpPr>
        <p:spPr>
          <a:xfrm>
            <a:off x="15497175" y="9159875"/>
            <a:ext cx="4248000" cy="12422187"/>
          </a:xfrm>
        </p:spPr>
        <p:txBody>
          <a:bodyPr lIns="0" tIns="0" rIns="0" bIns="0">
            <a:noAutofit/>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elis</a:t>
            </a:r>
            <a:r>
              <a:rPr lang="en-GB" sz="3200">
                <a:effectLst/>
                <a:latin typeface="Calibri" panose="020F0502020204030204" pitchFamily="34" charset="0"/>
                <a:ea typeface="Calibri" panose="020F0502020204030204" pitchFamily="34" charset="0"/>
                <a:cs typeface="Courier New" panose="02070309020205020404" pitchFamily="49" charset="0"/>
              </a:rPr>
              <a:t> idel. Deniam facerum lam est labore dolut quoditem. </a:t>
            </a:r>
            <a:endParaRPr lang="de-DE" dirty="0"/>
          </a:p>
        </p:txBody>
      </p:sp>
      <p:sp>
        <p:nvSpPr>
          <p:cNvPr id="45" name="Textplatzhalter 44"/>
          <p:cNvSpPr>
            <a:spLocks noGrp="1"/>
          </p:cNvSpPr>
          <p:nvPr>
            <p:ph type="body" sz="quarter" idx="27" hasCustomPrompt="1"/>
          </p:nvPr>
        </p:nvSpPr>
        <p:spPr>
          <a:xfrm>
            <a:off x="15497175" y="7540623"/>
            <a:ext cx="13466763" cy="1619251"/>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XXX</a:t>
            </a:r>
          </a:p>
        </p:txBody>
      </p:sp>
      <p:sp>
        <p:nvSpPr>
          <p:cNvPr id="49" name="Textplatzhalter 48"/>
          <p:cNvSpPr>
            <a:spLocks noGrp="1"/>
          </p:cNvSpPr>
          <p:nvPr>
            <p:ph type="body" sz="quarter" idx="28" hasCustomPrompt="1"/>
          </p:nvPr>
        </p:nvSpPr>
        <p:spPr>
          <a:xfrm>
            <a:off x="1312863" y="23561675"/>
            <a:ext cx="23042562" cy="1620838"/>
          </a:xfrm>
        </p:spPr>
        <p:txBody>
          <a:bodyPr>
            <a:normAutofit/>
          </a:bodyPr>
          <a:lstStyle>
            <a:lvl1pPr>
              <a:lnSpc>
                <a:spcPts val="5500"/>
              </a:lnSpc>
              <a:spcBef>
                <a:spcPts val="0"/>
              </a:spcBef>
              <a:defRPr sz="6000" cap="all" baseline="0">
                <a:solidFill>
                  <a:schemeClr val="tx2"/>
                </a:solidFill>
              </a:defRPr>
            </a:lvl1pPr>
          </a:lstStyle>
          <a:p>
            <a:pPr lvl="0"/>
            <a:r>
              <a:rPr lang="de-DE" dirty="0"/>
              <a:t>❸ XXXXXXXX XXXXX </a:t>
            </a:r>
            <a:r>
              <a:rPr lang="de-DE" dirty="0" err="1"/>
              <a:t>XXXXX</a:t>
            </a:r>
            <a:endParaRPr lang="de-DE" dirty="0"/>
          </a:p>
        </p:txBody>
      </p:sp>
      <p:sp>
        <p:nvSpPr>
          <p:cNvPr id="64" name="Textplatzhalter 63"/>
          <p:cNvSpPr>
            <a:spLocks noGrp="1"/>
          </p:cNvSpPr>
          <p:nvPr>
            <p:ph type="body" sz="quarter" idx="33" hasCustomPrompt="1"/>
          </p:nvPr>
        </p:nvSpPr>
        <p:spPr>
          <a:xfrm>
            <a:off x="24715938" y="25542874"/>
            <a:ext cx="4248000" cy="14041439"/>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a:effectLst/>
                <a:latin typeface="Calibri" panose="020F0502020204030204" pitchFamily="34" charset="0"/>
                <a:ea typeface="Calibri" panose="020F0502020204030204" pitchFamily="34" charset="0"/>
                <a:cs typeface="Courier New" panose="02070309020205020404" pitchFamily="49" charset="0"/>
              </a:rPr>
              <a:t>et erum.</a:t>
            </a:r>
            <a:endParaRPr lang="de-DE" dirty="0"/>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14" name="Inhaltsplatzhalter 13"/>
          <p:cNvSpPr>
            <a:spLocks noGrp="1"/>
          </p:cNvSpPr>
          <p:nvPr>
            <p:ph sz="quarter" idx="45" hasCustomPrompt="1"/>
          </p:nvPr>
        </p:nvSpPr>
        <p:spPr>
          <a:xfrm>
            <a:off x="1312863" y="25542875"/>
            <a:ext cx="23042562" cy="14041438"/>
          </a:xfrm>
          <a:solidFill>
            <a:schemeClr val="bg2"/>
          </a:solidFill>
        </p:spPr>
        <p:txBody>
          <a:bodyPr/>
          <a:lstStyle>
            <a:lvl1pPr>
              <a:defRPr baseline="0"/>
            </a:lvl1pPr>
          </a:lstStyle>
          <a:p>
            <a:pPr lvl="0"/>
            <a:r>
              <a:rPr lang="de-DE" dirty="0"/>
              <a:t>Grafik oder Bild einfügen</a:t>
            </a:r>
          </a:p>
        </p:txBody>
      </p:sp>
      <p:sp>
        <p:nvSpPr>
          <p:cNvPr id="50" name="Inhaltsplatzhalter 40"/>
          <p:cNvSpPr>
            <a:spLocks noGrp="1"/>
          </p:cNvSpPr>
          <p:nvPr>
            <p:ph sz="quarter" idx="25" hasCustomPrompt="1"/>
          </p:nvPr>
        </p:nvSpPr>
        <p:spPr>
          <a:xfrm>
            <a:off x="20105688" y="9159875"/>
            <a:ext cx="8858250" cy="5221287"/>
          </a:xfrm>
          <a:solidFill>
            <a:schemeClr val="bg2"/>
          </a:solidFill>
        </p:spPr>
        <p:txBody>
          <a:bodyPr/>
          <a:lstStyle>
            <a:lvl1pPr>
              <a:defRPr/>
            </a:lvl1pPr>
          </a:lstStyle>
          <a:p>
            <a:pPr lvl="0"/>
            <a:r>
              <a:rPr lang="de-DE" dirty="0"/>
              <a:t>Grafik oder Bild einfügen</a:t>
            </a:r>
          </a:p>
        </p:txBody>
      </p:sp>
      <p:sp>
        <p:nvSpPr>
          <p:cNvPr id="51" name="Inhaltsplatzhalter 96"/>
          <p:cNvSpPr>
            <a:spLocks noGrp="1"/>
          </p:cNvSpPr>
          <p:nvPr>
            <p:ph sz="quarter" idx="46" hasCustomPrompt="1"/>
          </p:nvPr>
        </p:nvSpPr>
        <p:spPr>
          <a:xfrm>
            <a:off x="20105688" y="14741525"/>
            <a:ext cx="4249737" cy="3240087"/>
          </a:xfrm>
          <a:solidFill>
            <a:schemeClr val="bg2"/>
          </a:solidFill>
        </p:spPr>
        <p:txBody>
          <a:bodyPr/>
          <a:lstStyle>
            <a:lvl1pPr>
              <a:defRPr/>
            </a:lvl1pPr>
          </a:lstStyle>
          <a:p>
            <a:pPr lvl="0"/>
            <a:r>
              <a:rPr lang="de-DE" dirty="0"/>
              <a:t>Grafik oder Bild einfügen</a:t>
            </a:r>
          </a:p>
        </p:txBody>
      </p:sp>
      <p:sp>
        <p:nvSpPr>
          <p:cNvPr id="55" name="Inhaltsplatzhalter 98"/>
          <p:cNvSpPr>
            <a:spLocks noGrp="1"/>
          </p:cNvSpPr>
          <p:nvPr>
            <p:ph sz="quarter" idx="47" hasCustomPrompt="1"/>
          </p:nvPr>
        </p:nvSpPr>
        <p:spPr>
          <a:xfrm>
            <a:off x="20105688" y="18341975"/>
            <a:ext cx="4249737" cy="3240087"/>
          </a:xfrm>
          <a:solidFill>
            <a:schemeClr val="bg2"/>
          </a:solidFill>
        </p:spPr>
        <p:txBody>
          <a:bodyPr/>
          <a:lstStyle>
            <a:lvl1pPr>
              <a:defRPr/>
            </a:lvl1pPr>
          </a:lstStyle>
          <a:p>
            <a:pPr lvl="0"/>
            <a:r>
              <a:rPr lang="de-DE" dirty="0"/>
              <a:t>Grafik oder Bild einfügen</a:t>
            </a:r>
          </a:p>
        </p:txBody>
      </p:sp>
      <p:sp>
        <p:nvSpPr>
          <p:cNvPr id="57" name="Inhaltsplatzhalter 100"/>
          <p:cNvSpPr>
            <a:spLocks noGrp="1"/>
          </p:cNvSpPr>
          <p:nvPr>
            <p:ph sz="quarter" idx="48" hasCustomPrompt="1"/>
          </p:nvPr>
        </p:nvSpPr>
        <p:spPr>
          <a:xfrm>
            <a:off x="24714200" y="14741524"/>
            <a:ext cx="4249738" cy="6840539"/>
          </a:xfrm>
          <a:solidFill>
            <a:schemeClr val="bg2"/>
          </a:solidFill>
        </p:spPr>
        <p:txBody>
          <a:bodyPr/>
          <a:lstStyle>
            <a:lvl1pPr>
              <a:defRPr baseline="0"/>
            </a:lvl1pPr>
          </a:lstStyle>
          <a:p>
            <a:pPr lvl="0"/>
            <a:r>
              <a:rPr lang="de-DE" dirty="0"/>
              <a:t>Grafik oder Bild einfügen</a:t>
            </a:r>
          </a:p>
        </p:txBody>
      </p:sp>
      <p:cxnSp>
        <p:nvCxnSpPr>
          <p:cNvPr id="61" name="Gerader Verbinder 60"/>
          <p:cNvCxnSpPr/>
          <p:nvPr userDrawn="1"/>
        </p:nvCxnSpPr>
        <p:spPr>
          <a:xfrm>
            <a:off x="154987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userDrawn="1"/>
        </p:nvCxnSpPr>
        <p:spPr>
          <a:xfrm>
            <a:off x="13128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30"/>
          <p:cNvSpPr>
            <a:spLocks noGrp="1"/>
          </p:cNvSpPr>
          <p:nvPr>
            <p:ph type="body" sz="quarter" idx="49" hasCustomPrompt="1"/>
          </p:nvPr>
        </p:nvSpPr>
        <p:spPr>
          <a:xfrm>
            <a:off x="5920582" y="14741525"/>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67" name="Textplatzhalter 30"/>
          <p:cNvSpPr>
            <a:spLocks noGrp="1"/>
          </p:cNvSpPr>
          <p:nvPr>
            <p:ph type="body" sz="quarter" idx="50" hasCustomPrompt="1"/>
          </p:nvPr>
        </p:nvSpPr>
        <p:spPr>
          <a:xfrm>
            <a:off x="10529094" y="14741525"/>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75" name="Inhaltsplatzhalter 96"/>
          <p:cNvSpPr>
            <a:spLocks noGrp="1"/>
          </p:cNvSpPr>
          <p:nvPr>
            <p:ph sz="quarter" idx="51" hasCustomPrompt="1"/>
          </p:nvPr>
        </p:nvSpPr>
        <p:spPr>
          <a:xfrm>
            <a:off x="1312863" y="9159875"/>
            <a:ext cx="4249737" cy="5221288"/>
          </a:xfrm>
          <a:solidFill>
            <a:schemeClr val="bg2"/>
          </a:solidFill>
        </p:spPr>
        <p:txBody>
          <a:bodyPr/>
          <a:lstStyle>
            <a:lvl1pPr>
              <a:defRPr/>
            </a:lvl1pPr>
          </a:lstStyle>
          <a:p>
            <a:pPr lvl="0"/>
            <a:r>
              <a:rPr lang="de-DE" dirty="0"/>
              <a:t>Grafik oder Bild einfügen</a:t>
            </a:r>
          </a:p>
        </p:txBody>
      </p:sp>
      <p:sp>
        <p:nvSpPr>
          <p:cNvPr id="79" name="Inhaltsplatzhalter 100"/>
          <p:cNvSpPr>
            <a:spLocks noGrp="1"/>
          </p:cNvSpPr>
          <p:nvPr>
            <p:ph sz="quarter" idx="53" hasCustomPrompt="1"/>
          </p:nvPr>
        </p:nvSpPr>
        <p:spPr>
          <a:xfrm>
            <a:off x="5921374" y="9159874"/>
            <a:ext cx="8856663" cy="5221289"/>
          </a:xfrm>
          <a:solidFill>
            <a:schemeClr val="bg2"/>
          </a:solidFill>
        </p:spPr>
        <p:txBody>
          <a:bodyPr/>
          <a:lstStyle>
            <a:lvl1pPr>
              <a:defRPr baseline="0"/>
            </a:lvl1pPr>
          </a:lstStyle>
          <a:p>
            <a:pPr lvl="0"/>
            <a:r>
              <a:rPr lang="de-DE" dirty="0"/>
              <a:t>Grafik oder Bild einfügen</a:t>
            </a:r>
          </a:p>
        </p:txBody>
      </p:sp>
      <p:sp>
        <p:nvSpPr>
          <p:cNvPr id="92" name="Textplatzhalter 108"/>
          <p:cNvSpPr>
            <a:spLocks noGrp="1"/>
          </p:cNvSpPr>
          <p:nvPr>
            <p:ph type="body" sz="quarter" idx="54"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3834615353"/>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_03">
    <p:spTree>
      <p:nvGrpSpPr>
        <p:cNvPr id="1" name=""/>
        <p:cNvGrpSpPr/>
        <p:nvPr/>
      </p:nvGrpSpPr>
      <p:grpSpPr>
        <a:xfrm>
          <a:off x="0" y="0"/>
          <a:ext cx="0" cy="0"/>
          <a:chOff x="0" y="0"/>
          <a:chExt cx="0" cy="0"/>
        </a:xfrm>
      </p:grpSpPr>
      <p:sp>
        <p:nvSpPr>
          <p:cNvPr id="41" name="Rechteck 40"/>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userDrawn="1"/>
        </p:nvSpPr>
        <p:spPr>
          <a:xfrm flipV="1">
            <a:off x="-1" y="41455975"/>
            <a:ext cx="30275213" cy="13477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21" name="Textplatzhalter 20"/>
          <p:cNvSpPr>
            <a:spLocks noGrp="1"/>
          </p:cNvSpPr>
          <p:nvPr>
            <p:ph type="body" sz="quarter" idx="19" hasCustomPrompt="1"/>
          </p:nvPr>
        </p:nvSpPr>
        <p:spPr>
          <a:xfrm>
            <a:off x="1312863" y="7504113"/>
            <a:ext cx="13465175" cy="1655762"/>
          </a:xfrm>
        </p:spPr>
        <p:txBody>
          <a:bodyPr lIns="0" tIns="0" rIns="0" bIns="0">
            <a:noAutofit/>
          </a:bodyPr>
          <a:lstStyle>
            <a:lvl1pPr>
              <a:lnSpc>
                <a:spcPts val="5500"/>
              </a:lnSpc>
              <a:spcBef>
                <a:spcPts val="0"/>
              </a:spcBef>
              <a:defRPr sz="6000" cap="all" baseline="0">
                <a:solidFill>
                  <a:schemeClr val="tx2"/>
                </a:solidFill>
              </a:defRPr>
            </a:lvl1pPr>
          </a:lstStyle>
          <a:p>
            <a:pPr lvl="0"/>
            <a:r>
              <a:rPr lang="de-DE" dirty="0"/>
              <a:t>❶ XXX</a:t>
            </a:r>
          </a:p>
        </p:txBody>
      </p:sp>
      <p:sp>
        <p:nvSpPr>
          <p:cNvPr id="31" name="Textplatzhalter 30"/>
          <p:cNvSpPr>
            <a:spLocks noGrp="1"/>
          </p:cNvSpPr>
          <p:nvPr>
            <p:ph type="body" sz="quarter" idx="20" hasCustomPrompt="1"/>
          </p:nvPr>
        </p:nvSpPr>
        <p:spPr>
          <a:xfrm>
            <a:off x="1312863" y="9159875"/>
            <a:ext cx="4248150" cy="6592745"/>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a:t>
            </a:r>
            <a:endParaRPr lang="de-DE" dirty="0"/>
          </a:p>
        </p:txBody>
      </p:sp>
      <p:sp>
        <p:nvSpPr>
          <p:cNvPr id="45" name="Textplatzhalter 44"/>
          <p:cNvSpPr>
            <a:spLocks noGrp="1"/>
          </p:cNvSpPr>
          <p:nvPr>
            <p:ph type="body" sz="quarter" idx="27" hasCustomPrompt="1"/>
          </p:nvPr>
        </p:nvSpPr>
        <p:spPr>
          <a:xfrm>
            <a:off x="15497175" y="7504113"/>
            <a:ext cx="13466763" cy="1655762"/>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XXX</a:t>
            </a:r>
          </a:p>
        </p:txBody>
      </p:sp>
      <p:sp>
        <p:nvSpPr>
          <p:cNvPr id="49" name="Textplatzhalter 48"/>
          <p:cNvSpPr>
            <a:spLocks noGrp="1"/>
          </p:cNvSpPr>
          <p:nvPr>
            <p:ph type="body" sz="quarter" idx="28" hasCustomPrompt="1"/>
          </p:nvPr>
        </p:nvSpPr>
        <p:spPr>
          <a:xfrm>
            <a:off x="1312863" y="23598190"/>
            <a:ext cx="23042562" cy="1584324"/>
          </a:xfrm>
        </p:spPr>
        <p:txBody>
          <a:bodyPr>
            <a:normAutofit/>
          </a:bodyPr>
          <a:lstStyle>
            <a:lvl1pPr>
              <a:lnSpc>
                <a:spcPts val="5500"/>
              </a:lnSpc>
              <a:spcBef>
                <a:spcPts val="0"/>
              </a:spcBef>
              <a:defRPr sz="6000" cap="all" baseline="0">
                <a:solidFill>
                  <a:schemeClr val="tx2"/>
                </a:solidFill>
              </a:defRPr>
            </a:lvl1pPr>
          </a:lstStyle>
          <a:p>
            <a:pPr lvl="0"/>
            <a:r>
              <a:rPr lang="de-DE" dirty="0"/>
              <a:t>❸ XXXXXXXX XXXXX </a:t>
            </a:r>
            <a:r>
              <a:rPr lang="de-DE" dirty="0" err="1"/>
              <a:t>XXXXX</a:t>
            </a:r>
            <a:endParaRPr lang="de-DE" dirty="0"/>
          </a:p>
        </p:txBody>
      </p:sp>
      <p:sp>
        <p:nvSpPr>
          <p:cNvPr id="64" name="Textplatzhalter 63"/>
          <p:cNvSpPr>
            <a:spLocks noGrp="1"/>
          </p:cNvSpPr>
          <p:nvPr>
            <p:ph type="body" sz="quarter" idx="33" hasCustomPrompt="1"/>
          </p:nvPr>
        </p:nvSpPr>
        <p:spPr>
          <a:xfrm>
            <a:off x="1313013" y="25182474"/>
            <a:ext cx="4248000" cy="363687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a:effectLst/>
                <a:latin typeface="Calibri" panose="020F0502020204030204" pitchFamily="34" charset="0"/>
                <a:ea typeface="Calibri" panose="020F0502020204030204" pitchFamily="34" charset="0"/>
                <a:cs typeface="Courier New" panose="02070309020205020404" pitchFamily="49" charset="0"/>
              </a:rPr>
              <a:t> amuminum.</a:t>
            </a:r>
            <a:endParaRPr lang="de-DE" dirty="0"/>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14" name="Inhaltsplatzhalter 13"/>
          <p:cNvSpPr>
            <a:spLocks noGrp="1"/>
          </p:cNvSpPr>
          <p:nvPr>
            <p:ph sz="quarter" idx="45" hasCustomPrompt="1"/>
          </p:nvPr>
        </p:nvSpPr>
        <p:spPr>
          <a:xfrm>
            <a:off x="1312863" y="29143325"/>
            <a:ext cx="27651075" cy="10440989"/>
          </a:xfrm>
          <a:solidFill>
            <a:schemeClr val="bg2"/>
          </a:solidFill>
        </p:spPr>
        <p:txBody>
          <a:bodyPr/>
          <a:lstStyle>
            <a:lvl1pPr>
              <a:defRPr baseline="0"/>
            </a:lvl1pPr>
          </a:lstStyle>
          <a:p>
            <a:pPr lvl="0"/>
            <a:r>
              <a:rPr lang="de-DE" dirty="0"/>
              <a:t>Grafik oder Bild einfügen</a:t>
            </a:r>
          </a:p>
        </p:txBody>
      </p:sp>
      <p:cxnSp>
        <p:nvCxnSpPr>
          <p:cNvPr id="61" name="Gerader Verbinder 60"/>
          <p:cNvCxnSpPr/>
          <p:nvPr userDrawn="1"/>
        </p:nvCxnSpPr>
        <p:spPr>
          <a:xfrm>
            <a:off x="154987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userDrawn="1"/>
        </p:nvCxnSpPr>
        <p:spPr>
          <a:xfrm>
            <a:off x="13128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30"/>
          <p:cNvSpPr>
            <a:spLocks noGrp="1"/>
          </p:cNvSpPr>
          <p:nvPr>
            <p:ph type="body" sz="quarter" idx="49" hasCustomPrompt="1"/>
          </p:nvPr>
        </p:nvSpPr>
        <p:spPr>
          <a:xfrm>
            <a:off x="5920582" y="9159875"/>
            <a:ext cx="4248150" cy="6592744"/>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a:t>
            </a:r>
            <a:endParaRPr lang="de-DE" dirty="0"/>
          </a:p>
        </p:txBody>
      </p:sp>
      <p:sp>
        <p:nvSpPr>
          <p:cNvPr id="67" name="Textplatzhalter 30"/>
          <p:cNvSpPr>
            <a:spLocks noGrp="1"/>
          </p:cNvSpPr>
          <p:nvPr>
            <p:ph type="body" sz="quarter" idx="50" hasCustomPrompt="1"/>
          </p:nvPr>
        </p:nvSpPr>
        <p:spPr>
          <a:xfrm>
            <a:off x="10529094" y="9159875"/>
            <a:ext cx="4248150" cy="12422187"/>
          </a:xfrm>
        </p:spPr>
        <p:txBody>
          <a:bodyPr lIns="0" tIns="0" rIns="0" bIns="0">
            <a:noAutofit/>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elis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idel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eumque</a:t>
            </a:r>
            <a:r>
              <a:rPr lang="en-GB" sz="3200">
                <a:effectLst/>
                <a:latin typeface="Calibri" panose="020F0502020204030204" pitchFamily="34" charset="0"/>
                <a:ea typeface="Calibri" panose="020F0502020204030204" pitchFamily="34" charset="0"/>
                <a:cs typeface="Courier New" panose="02070309020205020404" pitchFamily="49" charset="0"/>
              </a:rPr>
              <a:t> veleculsequam hilla.</a:t>
            </a:r>
            <a:endParaRPr lang="de-DE"/>
          </a:p>
          <a:p>
            <a:pPr lvl="0"/>
            <a:endParaRPr lang="de-DE" dirty="0"/>
          </a:p>
        </p:txBody>
      </p:sp>
      <p:sp>
        <p:nvSpPr>
          <p:cNvPr id="6" name="Inhaltsplatzhalter 5"/>
          <p:cNvSpPr>
            <a:spLocks noGrp="1"/>
          </p:cNvSpPr>
          <p:nvPr>
            <p:ph sz="quarter" idx="51" hasCustomPrompt="1"/>
          </p:nvPr>
        </p:nvSpPr>
        <p:spPr>
          <a:xfrm>
            <a:off x="15497175" y="9159874"/>
            <a:ext cx="8858250" cy="5221289"/>
          </a:xfrm>
          <a:solidFill>
            <a:schemeClr val="bg2"/>
          </a:solidFill>
        </p:spPr>
        <p:txBody>
          <a:bodyPr/>
          <a:lstStyle>
            <a:lvl1pPr>
              <a:defRPr/>
            </a:lvl1pPr>
          </a:lstStyle>
          <a:p>
            <a:pPr lvl="0"/>
            <a:r>
              <a:rPr lang="de-DE" dirty="0"/>
              <a:t>Grafik oder Bild einfügen</a:t>
            </a:r>
          </a:p>
        </p:txBody>
      </p:sp>
      <p:sp>
        <p:nvSpPr>
          <p:cNvPr id="39" name="Inhaltsplatzhalter 5"/>
          <p:cNvSpPr>
            <a:spLocks noGrp="1"/>
          </p:cNvSpPr>
          <p:nvPr>
            <p:ph sz="quarter" idx="52" hasCustomPrompt="1"/>
          </p:nvPr>
        </p:nvSpPr>
        <p:spPr>
          <a:xfrm>
            <a:off x="15497175" y="14741525"/>
            <a:ext cx="4249738" cy="3275638"/>
          </a:xfrm>
          <a:solidFill>
            <a:schemeClr val="bg2"/>
          </a:solidFill>
        </p:spPr>
        <p:txBody>
          <a:bodyPr/>
          <a:lstStyle>
            <a:lvl1pPr>
              <a:defRPr/>
            </a:lvl1pPr>
          </a:lstStyle>
          <a:p>
            <a:pPr lvl="0"/>
            <a:r>
              <a:rPr lang="de-DE" dirty="0"/>
              <a:t>Grafik oder Bild einfügen</a:t>
            </a:r>
          </a:p>
        </p:txBody>
      </p:sp>
      <p:sp>
        <p:nvSpPr>
          <p:cNvPr id="40" name="Inhaltsplatzhalter 5"/>
          <p:cNvSpPr>
            <a:spLocks noGrp="1"/>
          </p:cNvSpPr>
          <p:nvPr>
            <p:ph sz="quarter" idx="53" hasCustomPrompt="1"/>
          </p:nvPr>
        </p:nvSpPr>
        <p:spPr>
          <a:xfrm>
            <a:off x="15497174" y="18341975"/>
            <a:ext cx="4249738" cy="3240088"/>
          </a:xfrm>
          <a:solidFill>
            <a:schemeClr val="bg2"/>
          </a:solidFill>
        </p:spPr>
        <p:txBody>
          <a:bodyPr/>
          <a:lstStyle>
            <a:lvl1pPr>
              <a:defRPr/>
            </a:lvl1pPr>
          </a:lstStyle>
          <a:p>
            <a:pPr lvl="0"/>
            <a:r>
              <a:rPr lang="de-DE" dirty="0"/>
              <a:t>Grafik oder Bild einfügen</a:t>
            </a:r>
          </a:p>
        </p:txBody>
      </p:sp>
      <p:sp>
        <p:nvSpPr>
          <p:cNvPr id="44" name="Inhaltsplatzhalter 5"/>
          <p:cNvSpPr>
            <a:spLocks noGrp="1"/>
          </p:cNvSpPr>
          <p:nvPr>
            <p:ph sz="quarter" idx="55" hasCustomPrompt="1"/>
          </p:nvPr>
        </p:nvSpPr>
        <p:spPr>
          <a:xfrm>
            <a:off x="20105688" y="14741525"/>
            <a:ext cx="4249738" cy="3275638"/>
          </a:xfrm>
          <a:solidFill>
            <a:schemeClr val="bg2"/>
          </a:solidFill>
        </p:spPr>
        <p:txBody>
          <a:bodyPr/>
          <a:lstStyle>
            <a:lvl1pPr>
              <a:defRPr/>
            </a:lvl1pPr>
          </a:lstStyle>
          <a:p>
            <a:pPr lvl="0"/>
            <a:r>
              <a:rPr lang="de-DE" dirty="0"/>
              <a:t>Grafik oder Bild einfügen</a:t>
            </a:r>
          </a:p>
        </p:txBody>
      </p:sp>
      <p:sp>
        <p:nvSpPr>
          <p:cNvPr id="46" name="Inhaltsplatzhalter 5"/>
          <p:cNvSpPr>
            <a:spLocks noGrp="1"/>
          </p:cNvSpPr>
          <p:nvPr>
            <p:ph sz="quarter" idx="56" hasCustomPrompt="1"/>
          </p:nvPr>
        </p:nvSpPr>
        <p:spPr>
          <a:xfrm>
            <a:off x="20105687" y="18341975"/>
            <a:ext cx="4249738" cy="3240088"/>
          </a:xfrm>
          <a:solidFill>
            <a:schemeClr val="bg2"/>
          </a:solidFill>
        </p:spPr>
        <p:txBody>
          <a:bodyPr/>
          <a:lstStyle>
            <a:lvl1pPr>
              <a:defRPr/>
            </a:lvl1pPr>
          </a:lstStyle>
          <a:p>
            <a:pPr lvl="0"/>
            <a:r>
              <a:rPr lang="de-DE" dirty="0"/>
              <a:t>Grafik oder Bild einfügen</a:t>
            </a:r>
          </a:p>
        </p:txBody>
      </p:sp>
      <p:sp>
        <p:nvSpPr>
          <p:cNvPr id="47" name="Inhaltsplatzhalter 5"/>
          <p:cNvSpPr>
            <a:spLocks noGrp="1"/>
          </p:cNvSpPr>
          <p:nvPr>
            <p:ph sz="quarter" idx="57" hasCustomPrompt="1"/>
          </p:nvPr>
        </p:nvSpPr>
        <p:spPr>
          <a:xfrm>
            <a:off x="24714200" y="9159874"/>
            <a:ext cx="4249738" cy="5221289"/>
          </a:xfrm>
          <a:solidFill>
            <a:schemeClr val="bg2"/>
          </a:solidFill>
        </p:spPr>
        <p:txBody>
          <a:bodyPr/>
          <a:lstStyle>
            <a:lvl1pPr>
              <a:defRPr/>
            </a:lvl1pPr>
          </a:lstStyle>
          <a:p>
            <a:pPr lvl="0"/>
            <a:r>
              <a:rPr lang="de-DE" dirty="0"/>
              <a:t>Grafik oder Bild einfügen</a:t>
            </a:r>
          </a:p>
        </p:txBody>
      </p:sp>
      <p:sp>
        <p:nvSpPr>
          <p:cNvPr id="48" name="Inhaltsplatzhalter 5"/>
          <p:cNvSpPr>
            <a:spLocks noGrp="1"/>
          </p:cNvSpPr>
          <p:nvPr>
            <p:ph sz="quarter" idx="58" hasCustomPrompt="1"/>
          </p:nvPr>
        </p:nvSpPr>
        <p:spPr>
          <a:xfrm>
            <a:off x="24714200" y="14741525"/>
            <a:ext cx="4249738" cy="3275638"/>
          </a:xfrm>
          <a:solidFill>
            <a:schemeClr val="bg2"/>
          </a:solidFill>
        </p:spPr>
        <p:txBody>
          <a:bodyPr/>
          <a:lstStyle>
            <a:lvl1pPr>
              <a:defRPr/>
            </a:lvl1pPr>
          </a:lstStyle>
          <a:p>
            <a:pPr lvl="0"/>
            <a:r>
              <a:rPr lang="de-DE" dirty="0"/>
              <a:t>Grafik oder Bild einfügen</a:t>
            </a:r>
          </a:p>
        </p:txBody>
      </p:sp>
      <p:sp>
        <p:nvSpPr>
          <p:cNvPr id="52" name="Inhaltsplatzhalter 5"/>
          <p:cNvSpPr>
            <a:spLocks noGrp="1"/>
          </p:cNvSpPr>
          <p:nvPr>
            <p:ph sz="quarter" idx="59" hasCustomPrompt="1"/>
          </p:nvPr>
        </p:nvSpPr>
        <p:spPr>
          <a:xfrm>
            <a:off x="24714199" y="18341975"/>
            <a:ext cx="4249738" cy="3240088"/>
          </a:xfrm>
          <a:solidFill>
            <a:schemeClr val="bg2"/>
          </a:solidFill>
        </p:spPr>
        <p:txBody>
          <a:bodyPr/>
          <a:lstStyle>
            <a:lvl1pPr>
              <a:defRPr/>
            </a:lvl1pPr>
          </a:lstStyle>
          <a:p>
            <a:pPr lvl="0"/>
            <a:r>
              <a:rPr lang="de-DE" dirty="0"/>
              <a:t>Grafik oder Bild einfügen</a:t>
            </a:r>
          </a:p>
        </p:txBody>
      </p:sp>
      <p:sp>
        <p:nvSpPr>
          <p:cNvPr id="8" name="Inhaltsplatzhalter 7"/>
          <p:cNvSpPr>
            <a:spLocks noGrp="1"/>
          </p:cNvSpPr>
          <p:nvPr>
            <p:ph sz="quarter" idx="60" hasCustomPrompt="1"/>
          </p:nvPr>
        </p:nvSpPr>
        <p:spPr>
          <a:xfrm>
            <a:off x="1312863" y="16360775"/>
            <a:ext cx="8856662" cy="5221288"/>
          </a:xfrm>
          <a:solidFill>
            <a:schemeClr val="bg2"/>
          </a:solidFill>
        </p:spPr>
        <p:txBody>
          <a:bodyPr/>
          <a:lstStyle>
            <a:lvl1pPr>
              <a:defRPr/>
            </a:lvl1pPr>
          </a:lstStyle>
          <a:p>
            <a:pPr lvl="0"/>
            <a:r>
              <a:rPr lang="de-DE" dirty="0"/>
              <a:t>Grafik oder Bild einfügen</a:t>
            </a:r>
          </a:p>
        </p:txBody>
      </p:sp>
      <p:sp>
        <p:nvSpPr>
          <p:cNvPr id="53" name="Textplatzhalter 63"/>
          <p:cNvSpPr>
            <a:spLocks noGrp="1"/>
          </p:cNvSpPr>
          <p:nvPr>
            <p:ph type="body" sz="quarter" idx="61" hasCustomPrompt="1"/>
          </p:nvPr>
        </p:nvSpPr>
        <p:spPr>
          <a:xfrm>
            <a:off x="5920582" y="25182513"/>
            <a:ext cx="4248000" cy="363696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6" name="Textplatzhalter 63"/>
          <p:cNvSpPr>
            <a:spLocks noGrp="1"/>
          </p:cNvSpPr>
          <p:nvPr>
            <p:ph type="body" sz="quarter" idx="62" hasCustomPrompt="1"/>
          </p:nvPr>
        </p:nvSpPr>
        <p:spPr>
          <a:xfrm>
            <a:off x="10529094" y="25182513"/>
            <a:ext cx="4248000" cy="363696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8" name="Textplatzhalter 63"/>
          <p:cNvSpPr>
            <a:spLocks noGrp="1"/>
          </p:cNvSpPr>
          <p:nvPr>
            <p:ph type="body" sz="quarter" idx="63" hasCustomPrompt="1"/>
          </p:nvPr>
        </p:nvSpPr>
        <p:spPr>
          <a:xfrm>
            <a:off x="15497646" y="25182474"/>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9" name="Textplatzhalter 63"/>
          <p:cNvSpPr>
            <a:spLocks noGrp="1"/>
          </p:cNvSpPr>
          <p:nvPr>
            <p:ph type="body" sz="quarter" idx="64" hasCustomPrompt="1"/>
          </p:nvPr>
        </p:nvSpPr>
        <p:spPr>
          <a:xfrm>
            <a:off x="24715938" y="25182474"/>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60" name="Textplatzhalter 63"/>
          <p:cNvSpPr>
            <a:spLocks noGrp="1"/>
          </p:cNvSpPr>
          <p:nvPr>
            <p:ph type="body" sz="quarter" idx="65" hasCustomPrompt="1"/>
          </p:nvPr>
        </p:nvSpPr>
        <p:spPr>
          <a:xfrm>
            <a:off x="20105688" y="25182513"/>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66" name="Textplatzhalter 108"/>
          <p:cNvSpPr>
            <a:spLocks noGrp="1"/>
          </p:cNvSpPr>
          <p:nvPr>
            <p:ph type="body" sz="quarter" idx="47"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1448033424"/>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12863" y="838201"/>
            <a:ext cx="27651075" cy="3276600"/>
          </a:xfrm>
          <a:prstGeom prst="rect">
            <a:avLst/>
          </a:prstGeom>
        </p:spPr>
        <p:txBody>
          <a:bodyPr vert="horz" lIns="0" tIns="0" rIns="0" bIns="0" rtlCol="0" anchor="t">
            <a:noAutofit/>
          </a:bodyPr>
          <a:lstStyle/>
          <a:p>
            <a:r>
              <a:rPr lang="de-DE" dirty="0"/>
              <a:t>TITELMASTERFORMAT DURCH KLICKEN</a:t>
            </a:r>
          </a:p>
        </p:txBody>
      </p:sp>
      <p:sp>
        <p:nvSpPr>
          <p:cNvPr id="3" name="Textplatzhalter 2"/>
          <p:cNvSpPr>
            <a:spLocks noGrp="1"/>
          </p:cNvSpPr>
          <p:nvPr>
            <p:ph type="body" idx="1"/>
          </p:nvPr>
        </p:nvSpPr>
        <p:spPr>
          <a:xfrm>
            <a:off x="1312863" y="7560000"/>
            <a:ext cx="13465175" cy="32040000"/>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82876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ts val="13000"/>
        </a:lnSpc>
        <a:spcBef>
          <a:spcPct val="0"/>
        </a:spcBef>
        <a:buNone/>
        <a:defRPr sz="13000" kern="1200">
          <a:solidFill>
            <a:schemeClr val="tx2"/>
          </a:solidFill>
          <a:latin typeface="+mj-lt"/>
          <a:ea typeface="+mj-ea"/>
          <a:cs typeface="+mj-cs"/>
        </a:defRPr>
      </a:lvl1pPr>
    </p:titleStyle>
    <p:bodyStyle>
      <a:lvl1pPr marL="0" indent="0" algn="l" defTabSz="914400" rtl="0" eaLnBrk="1" latinLnBrk="0" hangingPunct="1">
        <a:lnSpc>
          <a:spcPts val="3950"/>
        </a:lnSpc>
        <a:spcBef>
          <a:spcPts val="1000"/>
        </a:spcBef>
        <a:buFontTx/>
        <a:buNone/>
        <a:defRPr sz="3200" kern="1200">
          <a:solidFill>
            <a:schemeClr val="accent5"/>
          </a:solidFill>
          <a:latin typeface="+mn-lt"/>
          <a:ea typeface="+mn-ea"/>
          <a:cs typeface="+mn-cs"/>
        </a:defRPr>
      </a:lvl1pPr>
      <a:lvl2pPr marL="4572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2pPr>
      <a:lvl3pPr marL="9144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3pPr>
      <a:lvl4pPr marL="13716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4pPr>
      <a:lvl5pPr marL="18288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309" userDrawn="1">
          <p15:clr>
            <a:srgbClr val="F26B43"/>
          </p15:clr>
        </p15:guide>
        <p15:guide id="2" pos="9535" userDrawn="1">
          <p15:clr>
            <a:srgbClr val="F26B43"/>
          </p15:clr>
        </p15:guide>
        <p15:guide id="3" pos="9762" userDrawn="1">
          <p15:clr>
            <a:srgbClr val="F26B43"/>
          </p15:clr>
        </p15:guide>
        <p15:guide id="4" pos="6633" userDrawn="1">
          <p15:clr>
            <a:srgbClr val="F26B43"/>
          </p15:clr>
        </p15:guide>
        <p15:guide id="5" pos="6406" userDrawn="1">
          <p15:clr>
            <a:srgbClr val="F26B43"/>
          </p15:clr>
        </p15:guide>
        <p15:guide id="6" pos="3730" userDrawn="1">
          <p15:clr>
            <a:srgbClr val="F26B43"/>
          </p15:clr>
        </p15:guide>
        <p15:guide id="7" pos="3503" userDrawn="1">
          <p15:clr>
            <a:srgbClr val="F26B43"/>
          </p15:clr>
        </p15:guide>
        <p15:guide id="8" pos="827" userDrawn="1">
          <p15:clr>
            <a:srgbClr val="F26B43"/>
          </p15:clr>
        </p15:guide>
        <p15:guide id="9" pos="12439" userDrawn="1">
          <p15:clr>
            <a:srgbClr val="F26B43"/>
          </p15:clr>
        </p15:guide>
        <p15:guide id="10" pos="12665" userDrawn="1">
          <p15:clr>
            <a:srgbClr val="F26B43"/>
          </p15:clr>
        </p15:guide>
        <p15:guide id="11" pos="15342" userDrawn="1">
          <p15:clr>
            <a:srgbClr val="F26B43"/>
          </p15:clr>
        </p15:guide>
        <p15:guide id="12" pos="15568" userDrawn="1">
          <p15:clr>
            <a:srgbClr val="F26B43"/>
          </p15:clr>
        </p15:guide>
        <p15:guide id="13" pos="18245" userDrawn="1">
          <p15:clr>
            <a:srgbClr val="F26B43"/>
          </p15:clr>
        </p15:guide>
        <p15:guide id="14" orient="horz" pos="781" userDrawn="1">
          <p15:clr>
            <a:srgbClr val="F26B43"/>
          </p15:clr>
        </p15:guide>
        <p15:guide id="15" orient="horz" pos="4296" userDrawn="1">
          <p15:clr>
            <a:srgbClr val="F26B43"/>
          </p15:clr>
        </p15:guide>
        <p15:guide id="16" orient="horz" pos="4727" userDrawn="1">
          <p15:clr>
            <a:srgbClr val="F26B43"/>
          </p15:clr>
        </p15:guide>
        <p15:guide id="17" orient="horz" pos="26091" userDrawn="1">
          <p15:clr>
            <a:srgbClr val="F26B43"/>
          </p15:clr>
        </p15:guide>
        <p15:guide id="18" orient="horz" pos="22667" userDrawn="1">
          <p15:clr>
            <a:srgbClr val="F26B43"/>
          </p15:clr>
        </p15:guide>
        <p15:guide id="19" orient="horz" pos="6791" userDrawn="1">
          <p15:clr>
            <a:srgbClr val="F26B43"/>
          </p15:clr>
        </p15:guide>
        <p15:guide id="20" orient="horz" pos="7018" userDrawn="1">
          <p15:clr>
            <a:srgbClr val="F26B43"/>
          </p15:clr>
        </p15:guide>
        <p15:guide id="21" orient="horz" pos="9059" userDrawn="1">
          <p15:clr>
            <a:srgbClr val="F26B43"/>
          </p15:clr>
        </p15:guide>
        <p15:guide id="22" orient="horz" pos="9286" userDrawn="1">
          <p15:clr>
            <a:srgbClr val="F26B43"/>
          </p15:clr>
        </p15:guide>
        <p15:guide id="23" orient="horz" pos="11327" userDrawn="1">
          <p15:clr>
            <a:srgbClr val="F26B43"/>
          </p15:clr>
        </p15:guide>
        <p15:guide id="24" orient="horz" pos="11554" userDrawn="1">
          <p15:clr>
            <a:srgbClr val="F26B43"/>
          </p15:clr>
        </p15:guide>
        <p15:guide id="25" orient="horz" pos="13595" userDrawn="1">
          <p15:clr>
            <a:srgbClr val="F26B43"/>
          </p15:clr>
        </p15:guide>
        <p15:guide id="26" orient="horz" pos="13822" userDrawn="1">
          <p15:clr>
            <a:srgbClr val="F26B43"/>
          </p15:clr>
        </p15:guide>
        <p15:guide id="27" orient="horz" pos="15863" userDrawn="1">
          <p15:clr>
            <a:srgbClr val="F26B43"/>
          </p15:clr>
        </p15:guide>
        <p15:guide id="28" orient="horz" pos="16090" userDrawn="1">
          <p15:clr>
            <a:srgbClr val="F26B43"/>
          </p15:clr>
        </p15:guide>
        <p15:guide id="29" orient="horz" pos="18154" userDrawn="1">
          <p15:clr>
            <a:srgbClr val="F26B43"/>
          </p15:clr>
        </p15:guide>
        <p15:guide id="30" orient="horz" pos="18358" userDrawn="1">
          <p15:clr>
            <a:srgbClr val="F26B43"/>
          </p15:clr>
        </p15:guide>
        <p15:guide id="31" orient="horz" pos="20399" userDrawn="1">
          <p15:clr>
            <a:srgbClr val="F26B43"/>
          </p15:clr>
        </p15:guide>
        <p15:guide id="32" orient="horz" pos="20626" userDrawn="1">
          <p15:clr>
            <a:srgbClr val="F26B43"/>
          </p15:clr>
        </p15:guide>
        <p15:guide id="33" orient="horz" pos="22894" userDrawn="1">
          <p15:clr>
            <a:srgbClr val="F26B43"/>
          </p15:clr>
        </p15:guide>
        <p15:guide id="34" orient="horz" pos="24935" userDrawn="1">
          <p15:clr>
            <a:srgbClr val="F26B43"/>
          </p15:clr>
        </p15:guide>
        <p15:guide id="35" orient="horz" pos="251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platzhalter 100"/>
          <p:cNvSpPr>
            <a:spLocks noGrp="1"/>
          </p:cNvSpPr>
          <p:nvPr>
            <p:ph type="body" sz="quarter" idx="47"/>
          </p:nvPr>
        </p:nvSpPr>
        <p:spPr/>
        <p:txBody>
          <a:bodyPr/>
          <a:lstStyle/>
          <a:p>
            <a:endParaRPr lang="de-DE" dirty="0"/>
          </a:p>
        </p:txBody>
      </p:sp>
      <p:sp>
        <p:nvSpPr>
          <p:cNvPr id="10" name="Titolo 9"/>
          <p:cNvSpPr>
            <a:spLocks noGrp="1"/>
          </p:cNvSpPr>
          <p:nvPr>
            <p:ph type="title"/>
          </p:nvPr>
        </p:nvSpPr>
        <p:spPr/>
        <p:txBody>
          <a:bodyPr/>
          <a:lstStyle/>
          <a:p>
            <a:r>
              <a:rPr lang="en-US" sz="10800" dirty="0" err="1" smtClean="0"/>
              <a:t>DataQualityCheckEuracAlpenv</a:t>
            </a:r>
            <a:r>
              <a:rPr lang="en-US" sz="10800" dirty="0" smtClean="0"/>
              <a:t> </a:t>
            </a:r>
            <a:r>
              <a:rPr lang="en-US" sz="10800" dirty="0" err="1" smtClean="0"/>
              <a:t>github</a:t>
            </a:r>
            <a:r>
              <a:rPr lang="en-US" sz="10800" dirty="0" smtClean="0"/>
              <a:t> R package </a:t>
            </a:r>
            <a:endParaRPr lang="it-IT" sz="10800" dirty="0"/>
          </a:p>
        </p:txBody>
      </p:sp>
      <p:sp>
        <p:nvSpPr>
          <p:cNvPr id="12" name="Segnaposto testo 11"/>
          <p:cNvSpPr>
            <a:spLocks noGrp="1"/>
          </p:cNvSpPr>
          <p:nvPr>
            <p:ph type="body" sz="quarter" idx="39"/>
          </p:nvPr>
        </p:nvSpPr>
        <p:spPr/>
        <p:txBody>
          <a:bodyPr/>
          <a:lstStyle/>
          <a:p>
            <a:r>
              <a:rPr lang="en-US" dirty="0" smtClean="0"/>
              <a:t>Christian Brida, Giulio Genova, Alessandro Zandonai</a:t>
            </a:r>
          </a:p>
          <a:p>
            <a:r>
              <a:rPr lang="de-DE" dirty="0" smtClean="0"/>
              <a:t>Eurac </a:t>
            </a:r>
            <a:r>
              <a:rPr lang="de-DE" dirty="0"/>
              <a:t>Research, Institute for Alpine Environment </a:t>
            </a:r>
            <a:endParaRPr lang="it-IT" dirty="0"/>
          </a:p>
        </p:txBody>
      </p:sp>
      <p:sp>
        <p:nvSpPr>
          <p:cNvPr id="4" name="Documento 3"/>
          <p:cNvSpPr/>
          <p:nvPr/>
        </p:nvSpPr>
        <p:spPr>
          <a:xfrm>
            <a:off x="13981913" y="7002378"/>
            <a:ext cx="2203337" cy="1462880"/>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Input file</a:t>
            </a:r>
          </a:p>
          <a:p>
            <a:pPr algn="ctr"/>
            <a:r>
              <a:rPr lang="en-US" sz="4000" dirty="0" smtClean="0">
                <a:solidFill>
                  <a:sysClr val="windowText" lastClr="000000"/>
                </a:solidFill>
              </a:rPr>
              <a:t>***</a:t>
            </a:r>
            <a:endParaRPr lang="it-IT" sz="4000" dirty="0">
              <a:solidFill>
                <a:sysClr val="windowText" lastClr="000000"/>
              </a:solidFill>
            </a:endParaRPr>
          </a:p>
        </p:txBody>
      </p:sp>
      <p:sp>
        <p:nvSpPr>
          <p:cNvPr id="5" name="Elaborazione 4"/>
          <p:cNvSpPr/>
          <p:nvPr/>
        </p:nvSpPr>
        <p:spPr>
          <a:xfrm>
            <a:off x="11204807" y="8663219"/>
            <a:ext cx="7757548"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Check if input file is empty</a:t>
            </a:r>
            <a:endParaRPr lang="it-IT" sz="4000" dirty="0">
              <a:solidFill>
                <a:sysClr val="windowText" lastClr="000000"/>
              </a:solidFill>
            </a:endParaRPr>
          </a:p>
        </p:txBody>
      </p:sp>
      <p:sp>
        <p:nvSpPr>
          <p:cNvPr id="6" name="Decisione 5"/>
          <p:cNvSpPr/>
          <p:nvPr/>
        </p:nvSpPr>
        <p:spPr>
          <a:xfrm>
            <a:off x="12461718" y="9871520"/>
            <a:ext cx="5243725" cy="2124688"/>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Is empty?</a:t>
            </a:r>
          </a:p>
          <a:p>
            <a:pPr algn="ctr"/>
            <a:r>
              <a:rPr lang="en-US" sz="4000" i="1" dirty="0" err="1" smtClean="0">
                <a:solidFill>
                  <a:srgbClr val="0070C0"/>
                </a:solidFill>
              </a:rPr>
              <a:t>flag_empty</a:t>
            </a:r>
            <a:endParaRPr lang="it-IT" sz="4000" i="1" dirty="0">
              <a:solidFill>
                <a:srgbClr val="0070C0"/>
              </a:solidFill>
            </a:endParaRPr>
          </a:p>
        </p:txBody>
      </p:sp>
      <p:sp>
        <p:nvSpPr>
          <p:cNvPr id="7" name="CasellaDiTesto 6"/>
          <p:cNvSpPr txBox="1"/>
          <p:nvPr/>
        </p:nvSpPr>
        <p:spPr>
          <a:xfrm>
            <a:off x="17576736" y="10024936"/>
            <a:ext cx="1681871" cy="1708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54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200" i="1" dirty="0" smtClean="0"/>
              <a:t>T</a:t>
            </a:r>
          </a:p>
          <a:p>
            <a:r>
              <a:rPr lang="en-US" sz="3200" i="1" dirty="0">
                <a:solidFill>
                  <a:srgbClr val="0070C0"/>
                </a:solidFill>
              </a:rPr>
              <a:t>1</a:t>
            </a:r>
            <a:endParaRPr lang="it-IT" sz="3200" i="1" dirty="0">
              <a:solidFill>
                <a:srgbClr val="0070C0"/>
              </a:solidFill>
            </a:endParaRPr>
          </a:p>
        </p:txBody>
      </p:sp>
      <p:sp>
        <p:nvSpPr>
          <p:cNvPr id="13" name="CasellaDiTesto 12"/>
          <p:cNvSpPr txBox="1"/>
          <p:nvPr/>
        </p:nvSpPr>
        <p:spPr>
          <a:xfrm>
            <a:off x="14058968" y="11662147"/>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    </a:t>
            </a:r>
            <a:r>
              <a:rPr lang="en-US" sz="3200" i="1" dirty="0" smtClean="0">
                <a:solidFill>
                  <a:srgbClr val="0070C0"/>
                </a:solidFill>
              </a:rPr>
              <a:t>0</a:t>
            </a:r>
            <a:endParaRPr lang="it-IT" sz="3200" i="1" dirty="0">
              <a:solidFill>
                <a:srgbClr val="0070C0"/>
              </a:solidFill>
            </a:endParaRPr>
          </a:p>
        </p:txBody>
      </p:sp>
      <p:cxnSp>
        <p:nvCxnSpPr>
          <p:cNvPr id="9" name="Connettore 2 8"/>
          <p:cNvCxnSpPr>
            <a:stCxn id="4" idx="2"/>
            <a:endCxn id="5" idx="0"/>
          </p:cNvCxnSpPr>
          <p:nvPr/>
        </p:nvCxnSpPr>
        <p:spPr>
          <a:xfrm flipH="1">
            <a:off x="15083581" y="8368545"/>
            <a:ext cx="1" cy="29467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ttore 2 17"/>
          <p:cNvCxnSpPr>
            <a:stCxn id="5" idx="2"/>
            <a:endCxn id="6" idx="0"/>
          </p:cNvCxnSpPr>
          <p:nvPr/>
        </p:nvCxnSpPr>
        <p:spPr>
          <a:xfrm>
            <a:off x="15083581" y="9635219"/>
            <a:ext cx="0" cy="23630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9" name="Terminatore 18"/>
          <p:cNvSpPr/>
          <p:nvPr/>
        </p:nvSpPr>
        <p:spPr>
          <a:xfrm>
            <a:off x="27871492" y="10392440"/>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20" name="Elaborazione 19"/>
          <p:cNvSpPr/>
          <p:nvPr/>
        </p:nvSpPr>
        <p:spPr>
          <a:xfrm>
            <a:off x="19371587" y="10389769"/>
            <a:ext cx="5419284" cy="100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 is empty </a:t>
            </a:r>
            <a:endParaRPr lang="it-IT" sz="4000" dirty="0">
              <a:solidFill>
                <a:sysClr val="windowText" lastClr="000000"/>
              </a:solidFill>
            </a:endParaRPr>
          </a:p>
        </p:txBody>
      </p:sp>
      <p:sp>
        <p:nvSpPr>
          <p:cNvPr id="38" name="Elaborazione 37"/>
          <p:cNvSpPr/>
          <p:nvPr/>
        </p:nvSpPr>
        <p:spPr>
          <a:xfrm>
            <a:off x="11204807" y="12333659"/>
            <a:ext cx="7757548" cy="100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Check data structure issue</a:t>
            </a:r>
            <a:r>
              <a:rPr lang="it-IT" sz="4000" dirty="0" smtClean="0">
                <a:solidFill>
                  <a:sysClr val="windowText" lastClr="000000"/>
                </a:solidFill>
              </a:rPr>
              <a:t>s</a:t>
            </a:r>
            <a:endParaRPr lang="en-US" sz="4000" dirty="0" smtClean="0">
              <a:solidFill>
                <a:sysClr val="windowText" lastClr="000000"/>
              </a:solidFill>
            </a:endParaRPr>
          </a:p>
        </p:txBody>
      </p:sp>
      <p:sp>
        <p:nvSpPr>
          <p:cNvPr id="39" name="Decisione 38"/>
          <p:cNvSpPr/>
          <p:nvPr/>
        </p:nvSpPr>
        <p:spPr>
          <a:xfrm>
            <a:off x="11509934" y="13567146"/>
            <a:ext cx="7147294"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ysClr val="windowText" lastClr="000000"/>
                </a:solidFill>
              </a:rPr>
              <a:t>Problems in file structure?</a:t>
            </a:r>
          </a:p>
          <a:p>
            <a:pPr algn="ctr"/>
            <a:r>
              <a:rPr lang="en-US" sz="4000" i="1" dirty="0" err="1">
                <a:solidFill>
                  <a:srgbClr val="0070C0"/>
                </a:solidFill>
              </a:rPr>
              <a:t>flag_error_df</a:t>
            </a:r>
            <a:endParaRPr lang="it-IT" sz="4000" i="1" dirty="0">
              <a:solidFill>
                <a:srgbClr val="0070C0"/>
              </a:solidFill>
            </a:endParaRPr>
          </a:p>
        </p:txBody>
      </p:sp>
      <p:sp>
        <p:nvSpPr>
          <p:cNvPr id="113" name="CasellaDiTesto 112"/>
          <p:cNvSpPr txBox="1"/>
          <p:nvPr/>
        </p:nvSpPr>
        <p:spPr>
          <a:xfrm>
            <a:off x="1172615" y="10561310"/>
            <a:ext cx="4967373"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p>
          <a:p>
            <a:r>
              <a:rPr lang="en-US" sz="2400" dirty="0" smtClean="0"/>
              <a:t>Compare number of data column with header column</a:t>
            </a:r>
            <a:endParaRPr lang="it-IT" sz="2400" dirty="0"/>
          </a:p>
        </p:txBody>
      </p:sp>
      <p:sp>
        <p:nvSpPr>
          <p:cNvPr id="57" name="Elaborazione 56"/>
          <p:cNvSpPr/>
          <p:nvPr/>
        </p:nvSpPr>
        <p:spPr>
          <a:xfrm>
            <a:off x="22081229" y="14085665"/>
            <a:ext cx="5419284" cy="1548751"/>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more </a:t>
            </a:r>
            <a:r>
              <a:rPr lang="en-US" sz="4000" dirty="0">
                <a:solidFill>
                  <a:sysClr val="windowText" lastClr="000000"/>
                </a:solidFill>
              </a:rPr>
              <a:t>header than </a:t>
            </a:r>
            <a:r>
              <a:rPr lang="en-US" sz="4000" dirty="0">
                <a:solidFill>
                  <a:sysClr val="windowText" lastClr="000000"/>
                </a:solidFill>
              </a:rPr>
              <a:t>data!</a:t>
            </a:r>
            <a:endParaRPr lang="it-IT" sz="4000" dirty="0">
              <a:solidFill>
                <a:sysClr val="windowText" lastClr="000000"/>
              </a:solidFill>
            </a:endParaRPr>
          </a:p>
        </p:txBody>
      </p:sp>
      <p:sp>
        <p:nvSpPr>
          <p:cNvPr id="58" name="CasellaDiTesto 57"/>
          <p:cNvSpPr txBox="1"/>
          <p:nvPr/>
        </p:nvSpPr>
        <p:spPr>
          <a:xfrm>
            <a:off x="8578283" y="13640504"/>
            <a:ext cx="4282279" cy="2304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54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200" i="1" dirty="0"/>
              <a:t>#</a:t>
            </a:r>
            <a:r>
              <a:rPr lang="en-US" sz="3200" i="1" dirty="0" smtClean="0"/>
              <a:t> columns </a:t>
            </a:r>
          </a:p>
          <a:p>
            <a:r>
              <a:rPr lang="en-US" sz="3200" i="1" dirty="0"/>
              <a:t>h</a:t>
            </a:r>
            <a:r>
              <a:rPr lang="en-US" sz="3200" i="1" dirty="0" smtClean="0"/>
              <a:t>eader </a:t>
            </a:r>
            <a:r>
              <a:rPr lang="en-US" sz="3200" i="1" dirty="0" smtClean="0"/>
              <a:t>&gt; </a:t>
            </a:r>
            <a:r>
              <a:rPr lang="en-US" sz="3200" i="1" dirty="0" smtClean="0"/>
              <a:t>data</a:t>
            </a:r>
          </a:p>
          <a:p>
            <a:endParaRPr lang="en-US" sz="3200" i="1" dirty="0" smtClean="0"/>
          </a:p>
          <a:p>
            <a:r>
              <a:rPr lang="en-US" sz="3200" i="1" dirty="0" smtClean="0">
                <a:solidFill>
                  <a:srgbClr val="0070C0"/>
                </a:solidFill>
              </a:rPr>
              <a:t>-1</a:t>
            </a:r>
            <a:endParaRPr lang="it-IT" sz="3200" i="1" dirty="0">
              <a:solidFill>
                <a:srgbClr val="0070C0"/>
              </a:solidFill>
            </a:endParaRPr>
          </a:p>
        </p:txBody>
      </p:sp>
      <p:sp>
        <p:nvSpPr>
          <p:cNvPr id="64" name="Terminatore 63"/>
          <p:cNvSpPr/>
          <p:nvPr/>
        </p:nvSpPr>
        <p:spPr>
          <a:xfrm>
            <a:off x="157284" y="14382802"/>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70" name="CasellaDiTesto 69"/>
          <p:cNvSpPr txBox="1"/>
          <p:nvPr/>
        </p:nvSpPr>
        <p:spPr>
          <a:xfrm>
            <a:off x="18061048" y="13530336"/>
            <a:ext cx="4282279" cy="2304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000" i="1">
                <a:solidFill>
                  <a:sysClr val="windowText" lastClr="000000"/>
                </a:solidFill>
              </a:defRPr>
            </a:lvl1pPr>
          </a:lstStyle>
          <a:p>
            <a:r>
              <a:rPr lang="en-US" sz="3200" dirty="0"/>
              <a:t># columns </a:t>
            </a:r>
          </a:p>
          <a:p>
            <a:r>
              <a:rPr lang="en-US" sz="3200" dirty="0"/>
              <a:t>h</a:t>
            </a:r>
            <a:r>
              <a:rPr lang="en-US" sz="3200" dirty="0" smtClean="0"/>
              <a:t>eader </a:t>
            </a:r>
            <a:r>
              <a:rPr lang="en-US" sz="3200" dirty="0"/>
              <a:t>&lt; </a:t>
            </a:r>
            <a:r>
              <a:rPr lang="en-US" sz="3200" dirty="0" smtClean="0"/>
              <a:t>data</a:t>
            </a:r>
          </a:p>
          <a:p>
            <a:endParaRPr lang="en-US" sz="3200" dirty="0"/>
          </a:p>
          <a:p>
            <a:r>
              <a:rPr lang="en-US" sz="3200" dirty="0" smtClean="0">
                <a:solidFill>
                  <a:srgbClr val="0070C0"/>
                </a:solidFill>
              </a:rPr>
              <a:t>1</a:t>
            </a:r>
            <a:endParaRPr lang="it-IT" sz="3200" dirty="0">
              <a:solidFill>
                <a:srgbClr val="0070C0"/>
              </a:solidFill>
            </a:endParaRPr>
          </a:p>
        </p:txBody>
      </p:sp>
      <p:sp>
        <p:nvSpPr>
          <p:cNvPr id="71" name="Elaborazione 70"/>
          <p:cNvSpPr/>
          <p:nvPr/>
        </p:nvSpPr>
        <p:spPr>
          <a:xfrm>
            <a:off x="2735578" y="14103002"/>
            <a:ext cx="6653310"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header not defined or manipulation errors</a:t>
            </a:r>
            <a:endParaRPr lang="it-IT" sz="4000" dirty="0">
              <a:solidFill>
                <a:sysClr val="windowText" lastClr="000000"/>
              </a:solidFill>
            </a:endParaRPr>
          </a:p>
        </p:txBody>
      </p:sp>
      <p:sp>
        <p:nvSpPr>
          <p:cNvPr id="72" name="Terminatore 71"/>
          <p:cNvSpPr/>
          <p:nvPr/>
        </p:nvSpPr>
        <p:spPr>
          <a:xfrm>
            <a:off x="27871491" y="14382802"/>
            <a:ext cx="2126209" cy="96874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80" name="CasellaDiTesto 79"/>
          <p:cNvSpPr txBox="1"/>
          <p:nvPr/>
        </p:nvSpPr>
        <p:spPr>
          <a:xfrm>
            <a:off x="12264382" y="15356245"/>
            <a:ext cx="5214098" cy="1632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000" i="1">
                <a:solidFill>
                  <a:sysClr val="windowText" lastClr="000000"/>
                </a:solidFill>
              </a:defRPr>
            </a:lvl1pPr>
          </a:lstStyle>
          <a:p>
            <a:pPr algn="l"/>
            <a:r>
              <a:rPr lang="en-US" sz="3200" dirty="0"/>
              <a:t># columns </a:t>
            </a:r>
          </a:p>
          <a:p>
            <a:pPr algn="l"/>
            <a:r>
              <a:rPr lang="en-US" sz="3200" dirty="0"/>
              <a:t>h</a:t>
            </a:r>
            <a:r>
              <a:rPr lang="en-US" sz="3200" dirty="0" smtClean="0"/>
              <a:t>eader </a:t>
            </a:r>
            <a:r>
              <a:rPr lang="en-US" sz="3200" dirty="0"/>
              <a:t>&lt; data       </a:t>
            </a:r>
            <a:r>
              <a:rPr lang="en-US" sz="3200" dirty="0">
                <a:solidFill>
                  <a:srgbClr val="0070C0"/>
                </a:solidFill>
              </a:rPr>
              <a:t>0</a:t>
            </a:r>
            <a:endParaRPr lang="it-IT" sz="3200" dirty="0">
              <a:solidFill>
                <a:srgbClr val="0070C0"/>
              </a:solidFill>
            </a:endParaRPr>
          </a:p>
        </p:txBody>
      </p:sp>
      <p:cxnSp>
        <p:nvCxnSpPr>
          <p:cNvPr id="27" name="Connettore 2 26"/>
          <p:cNvCxnSpPr>
            <a:stCxn id="6" idx="3"/>
            <a:endCxn id="20" idx="1"/>
          </p:cNvCxnSpPr>
          <p:nvPr/>
        </p:nvCxnSpPr>
        <p:spPr>
          <a:xfrm flipV="1">
            <a:off x="17705443" y="10893769"/>
            <a:ext cx="1666144" cy="4009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0" name="Elaborazione 89"/>
          <p:cNvSpPr/>
          <p:nvPr/>
        </p:nvSpPr>
        <p:spPr>
          <a:xfrm>
            <a:off x="12152118" y="16678701"/>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Check </a:t>
            </a:r>
            <a:r>
              <a:rPr lang="en-US" sz="4000" dirty="0" smtClean="0">
                <a:solidFill>
                  <a:sysClr val="windowText" lastClr="000000"/>
                </a:solidFill>
              </a:rPr>
              <a:t>last download date</a:t>
            </a:r>
            <a:endParaRPr lang="en-US" sz="4000" dirty="0" smtClean="0">
              <a:solidFill>
                <a:sysClr val="windowText" lastClr="000000"/>
              </a:solidFill>
            </a:endParaRPr>
          </a:p>
        </p:txBody>
      </p:sp>
      <p:sp>
        <p:nvSpPr>
          <p:cNvPr id="100" name="Decisione 99"/>
          <p:cNvSpPr/>
          <p:nvPr/>
        </p:nvSpPr>
        <p:spPr>
          <a:xfrm>
            <a:off x="10793559" y="17998190"/>
            <a:ext cx="8576012"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ysClr val="windowText" lastClr="000000"/>
                </a:solidFill>
              </a:rPr>
              <a:t>Last file date is last download date?</a:t>
            </a:r>
            <a:endParaRPr lang="en-GB" sz="4000" dirty="0">
              <a:solidFill>
                <a:sysClr val="windowText" lastClr="000000"/>
              </a:solidFill>
            </a:endParaRPr>
          </a:p>
          <a:p>
            <a:pPr algn="ctr"/>
            <a:r>
              <a:rPr lang="en-US" sz="4000" i="1" dirty="0" err="1" smtClean="0">
                <a:solidFill>
                  <a:srgbClr val="0070C0"/>
                </a:solidFill>
              </a:rPr>
              <a:t>flag_date</a:t>
            </a:r>
            <a:endParaRPr lang="it-IT" sz="4000" i="1" dirty="0">
              <a:solidFill>
                <a:srgbClr val="0070C0"/>
              </a:solidFill>
            </a:endParaRPr>
          </a:p>
        </p:txBody>
      </p:sp>
      <p:sp>
        <p:nvSpPr>
          <p:cNvPr id="110" name="Elaborazione 109"/>
          <p:cNvSpPr/>
          <p:nvPr/>
        </p:nvSpPr>
        <p:spPr>
          <a:xfrm>
            <a:off x="12152118" y="21051947"/>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Deletes duplicated rows</a:t>
            </a:r>
            <a:endParaRPr lang="en-US" sz="4000" dirty="0" smtClean="0">
              <a:solidFill>
                <a:sysClr val="windowText" lastClr="000000"/>
              </a:solidFill>
            </a:endParaRPr>
          </a:p>
        </p:txBody>
      </p:sp>
      <p:sp>
        <p:nvSpPr>
          <p:cNvPr id="112" name="CasellaDiTesto 111"/>
          <p:cNvSpPr txBox="1"/>
          <p:nvPr/>
        </p:nvSpPr>
        <p:spPr>
          <a:xfrm>
            <a:off x="14048140" y="20342587"/>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T    </a:t>
            </a:r>
            <a:r>
              <a:rPr lang="en-US" sz="3200" i="1" dirty="0" smtClean="0">
                <a:solidFill>
                  <a:srgbClr val="0070C0"/>
                </a:solidFill>
              </a:rPr>
              <a:t>0</a:t>
            </a:r>
            <a:endParaRPr lang="it-IT" sz="3200" i="1" dirty="0">
              <a:solidFill>
                <a:srgbClr val="0070C0"/>
              </a:solidFill>
            </a:endParaRPr>
          </a:p>
        </p:txBody>
      </p:sp>
      <p:sp>
        <p:nvSpPr>
          <p:cNvPr id="114" name="CasellaDiTesto 113"/>
          <p:cNvSpPr txBox="1"/>
          <p:nvPr/>
        </p:nvSpPr>
        <p:spPr>
          <a:xfrm>
            <a:off x="18651298" y="18846381"/>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a:t>
            </a:r>
          </a:p>
          <a:p>
            <a:r>
              <a:rPr lang="en-US" sz="3200" i="1" dirty="0">
                <a:solidFill>
                  <a:srgbClr val="0070C0"/>
                </a:solidFill>
              </a:rPr>
              <a:t>1</a:t>
            </a:r>
            <a:endParaRPr lang="it-IT" sz="3200" i="1" dirty="0">
              <a:solidFill>
                <a:srgbClr val="0070C0"/>
              </a:solidFill>
            </a:endParaRPr>
          </a:p>
        </p:txBody>
      </p:sp>
      <p:sp>
        <p:nvSpPr>
          <p:cNvPr id="116" name="Elaborazione 115"/>
          <p:cNvSpPr/>
          <p:nvPr/>
        </p:nvSpPr>
        <p:spPr>
          <a:xfrm>
            <a:off x="22081228" y="18534046"/>
            <a:ext cx="4541891"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File already process</a:t>
            </a:r>
            <a:endParaRPr lang="it-IT" sz="4000" dirty="0">
              <a:solidFill>
                <a:sysClr val="windowText" lastClr="000000"/>
              </a:solidFill>
            </a:endParaRPr>
          </a:p>
        </p:txBody>
      </p:sp>
      <p:sp>
        <p:nvSpPr>
          <p:cNvPr id="118" name="Terminatore 117"/>
          <p:cNvSpPr/>
          <p:nvPr/>
        </p:nvSpPr>
        <p:spPr>
          <a:xfrm>
            <a:off x="27799338" y="18804046"/>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cxnSp>
        <p:nvCxnSpPr>
          <p:cNvPr id="126" name="Connettore 2 125"/>
          <p:cNvCxnSpPr>
            <a:stCxn id="100" idx="2"/>
            <a:endCxn id="110" idx="0"/>
          </p:cNvCxnSpPr>
          <p:nvPr/>
        </p:nvCxnSpPr>
        <p:spPr>
          <a:xfrm>
            <a:off x="15081565" y="20617903"/>
            <a:ext cx="1" cy="434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CasellaDiTesto 137"/>
          <p:cNvSpPr txBox="1"/>
          <p:nvPr/>
        </p:nvSpPr>
        <p:spPr>
          <a:xfrm>
            <a:off x="1172614" y="16195205"/>
            <a:ext cx="4967373" cy="1938992"/>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p>
          <a:p>
            <a:r>
              <a:rPr lang="en-US" sz="2400" dirty="0" smtClean="0"/>
              <a:t>Compare last date in files with last date in download table. If download table is higher or equal to date file, file is already process.</a:t>
            </a:r>
            <a:endParaRPr lang="it-IT" sz="2400" dirty="0"/>
          </a:p>
        </p:txBody>
      </p:sp>
      <p:sp>
        <p:nvSpPr>
          <p:cNvPr id="142" name="Elaborazione 141"/>
          <p:cNvSpPr/>
          <p:nvPr/>
        </p:nvSpPr>
        <p:spPr>
          <a:xfrm>
            <a:off x="12153007" y="22444162"/>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Detect overlaps</a:t>
            </a:r>
            <a:endParaRPr lang="en-US" sz="4000" dirty="0" smtClean="0">
              <a:solidFill>
                <a:sysClr val="windowText" lastClr="000000"/>
              </a:solidFill>
            </a:endParaRPr>
          </a:p>
        </p:txBody>
      </p:sp>
      <p:cxnSp>
        <p:nvCxnSpPr>
          <p:cNvPr id="1050" name="Connettore 2 1049"/>
          <p:cNvCxnSpPr>
            <a:stCxn id="110" idx="2"/>
            <a:endCxn id="142" idx="0"/>
          </p:cNvCxnSpPr>
          <p:nvPr/>
        </p:nvCxnSpPr>
        <p:spPr>
          <a:xfrm>
            <a:off x="15081566" y="22023947"/>
            <a:ext cx="889" cy="420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CasellaDiTesto 166"/>
          <p:cNvSpPr txBox="1"/>
          <p:nvPr/>
        </p:nvSpPr>
        <p:spPr>
          <a:xfrm>
            <a:off x="1312863" y="20245194"/>
            <a:ext cx="4827124" cy="830997"/>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endParaRPr lang="en-US" sz="2400" dirty="0" smtClean="0"/>
          </a:p>
          <a:p>
            <a:r>
              <a:rPr lang="en-US" sz="2400" dirty="0" smtClean="0"/>
              <a:t>Identical rows are deletes</a:t>
            </a:r>
            <a:endParaRPr lang="it-IT" sz="2400" dirty="0"/>
          </a:p>
        </p:txBody>
      </p:sp>
      <p:sp>
        <p:nvSpPr>
          <p:cNvPr id="168" name="CasellaDiTesto 167"/>
          <p:cNvSpPr txBox="1"/>
          <p:nvPr/>
        </p:nvSpPr>
        <p:spPr>
          <a:xfrm>
            <a:off x="1312863" y="22329997"/>
            <a:ext cx="4827124"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sz="2400" dirty="0" smtClean="0"/>
              <a:t>Note: </a:t>
            </a:r>
            <a:endParaRPr lang="en-US" sz="2400" dirty="0" smtClean="0"/>
          </a:p>
          <a:p>
            <a:r>
              <a:rPr lang="en-US" sz="2400" dirty="0" smtClean="0"/>
              <a:t>Overlaps are data having the same dates but different values</a:t>
            </a:r>
            <a:endParaRPr lang="it-IT" sz="2400" dirty="0"/>
          </a:p>
        </p:txBody>
      </p:sp>
      <p:sp>
        <p:nvSpPr>
          <p:cNvPr id="176" name="Decisione 175"/>
          <p:cNvSpPr/>
          <p:nvPr/>
        </p:nvSpPr>
        <p:spPr>
          <a:xfrm>
            <a:off x="12106115" y="23785689"/>
            <a:ext cx="5954933"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ysClr val="windowText" lastClr="000000"/>
                </a:solidFill>
              </a:rPr>
              <a:t>There are overlaps?</a:t>
            </a:r>
            <a:endParaRPr lang="en-GB" sz="4000" dirty="0" smtClean="0">
              <a:solidFill>
                <a:sysClr val="windowText" lastClr="000000"/>
              </a:solidFill>
            </a:endParaRPr>
          </a:p>
          <a:p>
            <a:pPr algn="ctr"/>
            <a:r>
              <a:rPr lang="en-US" sz="4000" i="1" dirty="0" err="1">
                <a:solidFill>
                  <a:srgbClr val="0070C0"/>
                </a:solidFill>
              </a:rPr>
              <a:t>flag_overlap</a:t>
            </a:r>
            <a:endParaRPr lang="it-IT" sz="4000" i="1" dirty="0">
              <a:solidFill>
                <a:srgbClr val="0070C0"/>
              </a:solidFill>
            </a:endParaRPr>
          </a:p>
        </p:txBody>
      </p:sp>
      <p:sp>
        <p:nvSpPr>
          <p:cNvPr id="183" name="Elaborazione 182"/>
          <p:cNvSpPr/>
          <p:nvPr/>
        </p:nvSpPr>
        <p:spPr>
          <a:xfrm>
            <a:off x="23844618" y="20763947"/>
            <a:ext cx="5557001" cy="1548000"/>
          </a:xfrm>
          <a:prstGeom prst="flowChartProcess">
            <a:avLst/>
          </a:prstGeom>
          <a:solidFill>
            <a:srgbClr val="FFC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Warning: there are duplicated rows in files</a:t>
            </a:r>
            <a:endParaRPr lang="it-IT" sz="4000" dirty="0">
              <a:solidFill>
                <a:sysClr val="windowText" lastClr="000000"/>
              </a:solidFill>
            </a:endParaRPr>
          </a:p>
        </p:txBody>
      </p:sp>
      <p:sp>
        <p:nvSpPr>
          <p:cNvPr id="187" name="CasellaDiTesto 186"/>
          <p:cNvSpPr txBox="1"/>
          <p:nvPr/>
        </p:nvSpPr>
        <p:spPr>
          <a:xfrm>
            <a:off x="14077226" y="26105214"/>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T    </a:t>
            </a:r>
            <a:r>
              <a:rPr lang="en-US" sz="3200" i="1" dirty="0" smtClean="0">
                <a:solidFill>
                  <a:srgbClr val="0070C0"/>
                </a:solidFill>
              </a:rPr>
              <a:t>0</a:t>
            </a:r>
            <a:endParaRPr lang="it-IT" sz="3200" i="1" dirty="0">
              <a:solidFill>
                <a:srgbClr val="0070C0"/>
              </a:solidFill>
            </a:endParaRPr>
          </a:p>
        </p:txBody>
      </p:sp>
      <p:sp>
        <p:nvSpPr>
          <p:cNvPr id="188" name="Elaborazione 187"/>
          <p:cNvSpPr/>
          <p:nvPr/>
        </p:nvSpPr>
        <p:spPr>
          <a:xfrm>
            <a:off x="22081228" y="24321545"/>
            <a:ext cx="4541891"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a:t>
            </a:r>
            <a:r>
              <a:rPr lang="en-US" sz="4000" dirty="0" smtClean="0">
                <a:solidFill>
                  <a:sysClr val="windowText" lastClr="000000"/>
                </a:solidFill>
              </a:rPr>
              <a:t>Fix overlaps issues</a:t>
            </a:r>
            <a:endParaRPr lang="it-IT" sz="4000" dirty="0">
              <a:solidFill>
                <a:sysClr val="windowText" lastClr="000000"/>
              </a:solidFill>
            </a:endParaRPr>
          </a:p>
        </p:txBody>
      </p:sp>
      <p:sp>
        <p:nvSpPr>
          <p:cNvPr id="189" name="Terminatore 188"/>
          <p:cNvSpPr/>
          <p:nvPr/>
        </p:nvSpPr>
        <p:spPr>
          <a:xfrm>
            <a:off x="27799337" y="24591545"/>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sp>
        <p:nvSpPr>
          <p:cNvPr id="196" name="Elaborazione 195"/>
          <p:cNvSpPr/>
          <p:nvPr/>
        </p:nvSpPr>
        <p:spPr>
          <a:xfrm>
            <a:off x="12152118" y="26790564"/>
            <a:ext cx="5858895" cy="972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Fill missing dates with </a:t>
            </a:r>
            <a:r>
              <a:rPr lang="en-US" sz="4000" dirty="0" err="1" smtClean="0">
                <a:solidFill>
                  <a:sysClr val="windowText" lastClr="000000"/>
                </a:solidFill>
              </a:rPr>
              <a:t>NaN</a:t>
            </a:r>
            <a:endParaRPr lang="en-US" sz="4000" dirty="0" smtClean="0">
              <a:solidFill>
                <a:sysClr val="windowText" lastClr="000000"/>
              </a:solidFill>
            </a:endParaRPr>
          </a:p>
        </p:txBody>
      </p:sp>
      <p:cxnSp>
        <p:nvCxnSpPr>
          <p:cNvPr id="156" name="Connettore 2 155"/>
          <p:cNvCxnSpPr>
            <a:stCxn id="176" idx="2"/>
            <a:endCxn id="196" idx="0"/>
          </p:cNvCxnSpPr>
          <p:nvPr/>
        </p:nvCxnSpPr>
        <p:spPr>
          <a:xfrm flipH="1">
            <a:off x="15081566" y="26405402"/>
            <a:ext cx="2016" cy="385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Connettore 2 226"/>
          <p:cNvCxnSpPr>
            <a:stCxn id="20" idx="3"/>
            <a:endCxn id="19" idx="1"/>
          </p:cNvCxnSpPr>
          <p:nvPr/>
        </p:nvCxnSpPr>
        <p:spPr>
          <a:xfrm>
            <a:off x="24790871" y="10893769"/>
            <a:ext cx="3080621" cy="267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2" name="CasellaDiTesto 231"/>
          <p:cNvSpPr txBox="1"/>
          <p:nvPr/>
        </p:nvSpPr>
        <p:spPr>
          <a:xfrm>
            <a:off x="17447985" y="24671845"/>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a:t>
            </a:r>
          </a:p>
          <a:p>
            <a:r>
              <a:rPr lang="en-US" sz="3200" i="1" dirty="0">
                <a:solidFill>
                  <a:srgbClr val="0070C0"/>
                </a:solidFill>
              </a:rPr>
              <a:t>1</a:t>
            </a:r>
            <a:endParaRPr lang="it-IT" sz="3200" i="1" dirty="0">
              <a:solidFill>
                <a:srgbClr val="0070C0"/>
              </a:solidFill>
            </a:endParaRPr>
          </a:p>
        </p:txBody>
      </p:sp>
      <p:cxnSp>
        <p:nvCxnSpPr>
          <p:cNvPr id="200" name="Connettore 2 199"/>
          <p:cNvCxnSpPr>
            <a:stCxn id="6" idx="2"/>
            <a:endCxn id="38" idx="0"/>
          </p:cNvCxnSpPr>
          <p:nvPr/>
        </p:nvCxnSpPr>
        <p:spPr>
          <a:xfrm>
            <a:off x="15083581" y="11996208"/>
            <a:ext cx="0" cy="337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Connettore 2 204"/>
          <p:cNvCxnSpPr>
            <a:stCxn id="38" idx="2"/>
            <a:endCxn id="39" idx="0"/>
          </p:cNvCxnSpPr>
          <p:nvPr/>
        </p:nvCxnSpPr>
        <p:spPr>
          <a:xfrm>
            <a:off x="15083581" y="13341659"/>
            <a:ext cx="0" cy="22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Connettore 2 206"/>
          <p:cNvCxnSpPr>
            <a:stCxn id="39" idx="3"/>
            <a:endCxn id="57" idx="1"/>
          </p:cNvCxnSpPr>
          <p:nvPr/>
        </p:nvCxnSpPr>
        <p:spPr>
          <a:xfrm flipV="1">
            <a:off x="18657228" y="14860041"/>
            <a:ext cx="3424001" cy="1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Connettore 2 214"/>
          <p:cNvCxnSpPr>
            <a:stCxn id="57" idx="3"/>
            <a:endCxn id="72" idx="1"/>
          </p:cNvCxnSpPr>
          <p:nvPr/>
        </p:nvCxnSpPr>
        <p:spPr>
          <a:xfrm>
            <a:off x="27500513" y="14860041"/>
            <a:ext cx="370978" cy="7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Connettore 2 220"/>
          <p:cNvCxnSpPr>
            <a:stCxn id="71" idx="1"/>
            <a:endCxn id="64" idx="3"/>
          </p:cNvCxnSpPr>
          <p:nvPr/>
        </p:nvCxnSpPr>
        <p:spPr>
          <a:xfrm flipH="1">
            <a:off x="2283493" y="14877002"/>
            <a:ext cx="452085" cy="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Connettore 2 223"/>
          <p:cNvCxnSpPr>
            <a:stCxn id="39" idx="1"/>
            <a:endCxn id="71" idx="3"/>
          </p:cNvCxnSpPr>
          <p:nvPr/>
        </p:nvCxnSpPr>
        <p:spPr>
          <a:xfrm flipH="1" flipV="1">
            <a:off x="9388888" y="14877002"/>
            <a:ext cx="21210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ttore 2 234"/>
          <p:cNvCxnSpPr>
            <a:stCxn id="39" idx="2"/>
            <a:endCxn id="90" idx="0"/>
          </p:cNvCxnSpPr>
          <p:nvPr/>
        </p:nvCxnSpPr>
        <p:spPr>
          <a:xfrm flipH="1">
            <a:off x="15081566" y="16186859"/>
            <a:ext cx="2015" cy="491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Connettore 2 240"/>
          <p:cNvCxnSpPr>
            <a:stCxn id="90" idx="2"/>
            <a:endCxn id="100" idx="0"/>
          </p:cNvCxnSpPr>
          <p:nvPr/>
        </p:nvCxnSpPr>
        <p:spPr>
          <a:xfrm flipH="1">
            <a:off x="15081565" y="17650701"/>
            <a:ext cx="1" cy="347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9" name="Connettore 2 1068"/>
          <p:cNvCxnSpPr>
            <a:stCxn id="100" idx="3"/>
            <a:endCxn id="116" idx="1"/>
          </p:cNvCxnSpPr>
          <p:nvPr/>
        </p:nvCxnSpPr>
        <p:spPr>
          <a:xfrm flipV="1">
            <a:off x="19369571" y="19308046"/>
            <a:ext cx="2711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Connettore 2 1070"/>
          <p:cNvCxnSpPr>
            <a:stCxn id="116" idx="3"/>
            <a:endCxn id="118" idx="1"/>
          </p:cNvCxnSpPr>
          <p:nvPr/>
        </p:nvCxnSpPr>
        <p:spPr>
          <a:xfrm>
            <a:off x="26623119" y="19308046"/>
            <a:ext cx="1176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Connettore 2 1075"/>
          <p:cNvCxnSpPr>
            <a:stCxn id="142" idx="2"/>
            <a:endCxn id="176" idx="0"/>
          </p:cNvCxnSpPr>
          <p:nvPr/>
        </p:nvCxnSpPr>
        <p:spPr>
          <a:xfrm>
            <a:off x="15082455" y="23416162"/>
            <a:ext cx="1127" cy="36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0" name="Connettore 2 1079"/>
          <p:cNvCxnSpPr>
            <a:stCxn id="176" idx="3"/>
            <a:endCxn id="188" idx="1"/>
          </p:cNvCxnSpPr>
          <p:nvPr/>
        </p:nvCxnSpPr>
        <p:spPr>
          <a:xfrm flipV="1">
            <a:off x="18061048" y="25095545"/>
            <a:ext cx="4020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6" name="Connettore 2 1085"/>
          <p:cNvCxnSpPr>
            <a:stCxn id="196" idx="2"/>
            <a:endCxn id="322" idx="0"/>
          </p:cNvCxnSpPr>
          <p:nvPr/>
        </p:nvCxnSpPr>
        <p:spPr>
          <a:xfrm flipH="1">
            <a:off x="15081565" y="27762564"/>
            <a:ext cx="1" cy="45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9" name="Connettore 2 1088"/>
          <p:cNvCxnSpPr>
            <a:stCxn id="188" idx="3"/>
            <a:endCxn id="189" idx="1"/>
          </p:cNvCxnSpPr>
          <p:nvPr/>
        </p:nvCxnSpPr>
        <p:spPr>
          <a:xfrm>
            <a:off x="26623119" y="25095545"/>
            <a:ext cx="1176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2" name="Elaborazione 321"/>
          <p:cNvSpPr/>
          <p:nvPr/>
        </p:nvSpPr>
        <p:spPr>
          <a:xfrm>
            <a:off x="12152117" y="28219689"/>
            <a:ext cx="5858895" cy="154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Add missing header in range file</a:t>
            </a:r>
            <a:endParaRPr lang="en-US" sz="4000" dirty="0" smtClean="0">
              <a:solidFill>
                <a:sysClr val="windowText" lastClr="000000"/>
              </a:solidFill>
            </a:endParaRPr>
          </a:p>
        </p:txBody>
      </p:sp>
      <p:cxnSp>
        <p:nvCxnSpPr>
          <p:cNvPr id="324" name="Connettore 2 323"/>
          <p:cNvCxnSpPr>
            <a:stCxn id="196" idx="3"/>
            <a:endCxn id="328" idx="1"/>
          </p:cNvCxnSpPr>
          <p:nvPr/>
        </p:nvCxnSpPr>
        <p:spPr>
          <a:xfrm>
            <a:off x="18011013" y="27276564"/>
            <a:ext cx="4070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Elaborazione 327"/>
          <p:cNvSpPr/>
          <p:nvPr/>
        </p:nvSpPr>
        <p:spPr>
          <a:xfrm>
            <a:off x="22081228" y="26502564"/>
            <a:ext cx="5557001" cy="1548000"/>
          </a:xfrm>
          <a:prstGeom prst="flowChartProcess">
            <a:avLst/>
          </a:prstGeom>
          <a:solidFill>
            <a:srgbClr val="FFC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Warning: there are duplicated rows in files</a:t>
            </a:r>
            <a:endParaRPr lang="it-IT" sz="4000" dirty="0">
              <a:solidFill>
                <a:sysClr val="windowText" lastClr="000000"/>
              </a:solidFill>
            </a:endParaRPr>
          </a:p>
        </p:txBody>
      </p:sp>
      <p:sp>
        <p:nvSpPr>
          <p:cNvPr id="333" name="Decisione 332"/>
          <p:cNvSpPr/>
          <p:nvPr/>
        </p:nvSpPr>
        <p:spPr>
          <a:xfrm>
            <a:off x="10061057" y="30120520"/>
            <a:ext cx="10025149" cy="261971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 </a:t>
            </a:r>
            <a:r>
              <a:rPr lang="en-US" sz="4000" dirty="0" smtClean="0">
                <a:solidFill>
                  <a:schemeClr val="tx1"/>
                </a:solidFill>
              </a:rPr>
              <a:t>Range limits</a:t>
            </a:r>
            <a:r>
              <a:rPr lang="en-US" sz="4000" dirty="0">
                <a:solidFill>
                  <a:schemeClr val="tx1"/>
                </a:solidFill>
              </a:rPr>
              <a:t> </a:t>
            </a:r>
            <a:r>
              <a:rPr lang="en-US" sz="4000" dirty="0" smtClean="0">
                <a:solidFill>
                  <a:schemeClr val="tx1"/>
                </a:solidFill>
              </a:rPr>
              <a:t>is to up to date?</a:t>
            </a:r>
            <a:r>
              <a:rPr lang="en-US" sz="4000" i="1" dirty="0" smtClean="0">
                <a:solidFill>
                  <a:srgbClr val="0070C0"/>
                </a:solidFill>
              </a:rPr>
              <a:t> </a:t>
            </a:r>
            <a:r>
              <a:rPr lang="en-US" sz="4000" i="1" dirty="0" err="1">
                <a:solidFill>
                  <a:srgbClr val="0070C0"/>
                </a:solidFill>
              </a:rPr>
              <a:t>flag_range_to_update</a:t>
            </a:r>
            <a:endParaRPr lang="it-IT" sz="4000" i="1" dirty="0">
              <a:solidFill>
                <a:srgbClr val="0070C0"/>
              </a:solidFill>
            </a:endParaRPr>
          </a:p>
        </p:txBody>
      </p:sp>
      <p:cxnSp>
        <p:nvCxnSpPr>
          <p:cNvPr id="334" name="Connettore 2 333"/>
          <p:cNvCxnSpPr>
            <a:stCxn id="322" idx="2"/>
            <a:endCxn id="333" idx="0"/>
          </p:cNvCxnSpPr>
          <p:nvPr/>
        </p:nvCxnSpPr>
        <p:spPr>
          <a:xfrm flipH="1">
            <a:off x="15073632" y="29767689"/>
            <a:ext cx="7933" cy="35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7" name="CasellaDiTesto 336"/>
          <p:cNvSpPr txBox="1"/>
          <p:nvPr/>
        </p:nvSpPr>
        <p:spPr>
          <a:xfrm>
            <a:off x="19624858" y="30968711"/>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F</a:t>
            </a:r>
          </a:p>
          <a:p>
            <a:r>
              <a:rPr lang="en-US" sz="3200" i="1" dirty="0">
                <a:solidFill>
                  <a:srgbClr val="0070C0"/>
                </a:solidFill>
              </a:rPr>
              <a:t>1</a:t>
            </a:r>
            <a:endParaRPr lang="it-IT" sz="3200" i="1" dirty="0">
              <a:solidFill>
                <a:srgbClr val="0070C0"/>
              </a:solidFill>
            </a:endParaRPr>
          </a:p>
        </p:txBody>
      </p:sp>
      <p:sp>
        <p:nvSpPr>
          <p:cNvPr id="338" name="Elaborazione 337"/>
          <p:cNvSpPr/>
          <p:nvPr/>
        </p:nvSpPr>
        <p:spPr>
          <a:xfrm>
            <a:off x="21666270" y="30656376"/>
            <a:ext cx="4541891" cy="1548000"/>
          </a:xfrm>
          <a:prstGeom prst="flowChartProcess">
            <a:avLst/>
          </a:prstGeom>
          <a:solidFill>
            <a:srgbClr val="FF0000"/>
          </a:solid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Error: </a:t>
            </a:r>
            <a:r>
              <a:rPr lang="en-US" sz="4000" dirty="0" smtClean="0">
                <a:solidFill>
                  <a:sysClr val="windowText" lastClr="000000"/>
                </a:solidFill>
              </a:rPr>
              <a:t>update range limits</a:t>
            </a:r>
            <a:endParaRPr lang="it-IT" sz="4000" dirty="0">
              <a:solidFill>
                <a:sysClr val="windowText" lastClr="000000"/>
              </a:solidFill>
            </a:endParaRPr>
          </a:p>
        </p:txBody>
      </p:sp>
      <p:sp>
        <p:nvSpPr>
          <p:cNvPr id="339" name="Terminatore 338"/>
          <p:cNvSpPr/>
          <p:nvPr/>
        </p:nvSpPr>
        <p:spPr>
          <a:xfrm>
            <a:off x="27799337" y="30926376"/>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cxnSp>
        <p:nvCxnSpPr>
          <p:cNvPr id="1100" name="Connettore 2 1099"/>
          <p:cNvCxnSpPr>
            <a:stCxn id="338" idx="3"/>
            <a:endCxn id="339" idx="1"/>
          </p:cNvCxnSpPr>
          <p:nvPr/>
        </p:nvCxnSpPr>
        <p:spPr>
          <a:xfrm>
            <a:off x="26208161" y="31430376"/>
            <a:ext cx="159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2" name="Connettore 2 1101"/>
          <p:cNvCxnSpPr>
            <a:stCxn id="333" idx="3"/>
            <a:endCxn id="338" idx="1"/>
          </p:cNvCxnSpPr>
          <p:nvPr/>
        </p:nvCxnSpPr>
        <p:spPr>
          <a:xfrm flipV="1">
            <a:off x="20086206" y="31430376"/>
            <a:ext cx="15800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Elaborazione 343"/>
          <p:cNvSpPr/>
          <p:nvPr/>
        </p:nvSpPr>
        <p:spPr>
          <a:xfrm>
            <a:off x="12152117" y="33210919"/>
            <a:ext cx="5858895" cy="154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Detect values out of range</a:t>
            </a:r>
            <a:endParaRPr lang="en-US" sz="4000" dirty="0" smtClean="0">
              <a:solidFill>
                <a:sysClr val="windowText" lastClr="000000"/>
              </a:solidFill>
            </a:endParaRPr>
          </a:p>
        </p:txBody>
      </p:sp>
      <p:cxnSp>
        <p:nvCxnSpPr>
          <p:cNvPr id="1104" name="Connettore 2 1103"/>
          <p:cNvCxnSpPr>
            <a:stCxn id="333" idx="2"/>
            <a:endCxn id="344" idx="0"/>
          </p:cNvCxnSpPr>
          <p:nvPr/>
        </p:nvCxnSpPr>
        <p:spPr>
          <a:xfrm>
            <a:off x="15073632" y="32740233"/>
            <a:ext cx="7933" cy="47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9" name="CasellaDiTesto 348"/>
          <p:cNvSpPr txBox="1"/>
          <p:nvPr/>
        </p:nvSpPr>
        <p:spPr>
          <a:xfrm>
            <a:off x="14085158" y="32503157"/>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3200" i="1" dirty="0" smtClean="0"/>
              <a:t>T    </a:t>
            </a:r>
            <a:r>
              <a:rPr lang="en-US" sz="3200" i="1" dirty="0" smtClean="0">
                <a:solidFill>
                  <a:srgbClr val="0070C0"/>
                </a:solidFill>
              </a:rPr>
              <a:t>0</a:t>
            </a:r>
            <a:endParaRPr lang="it-IT" sz="3200" i="1" dirty="0">
              <a:solidFill>
                <a:srgbClr val="0070C0"/>
              </a:solidFill>
            </a:endParaRPr>
          </a:p>
        </p:txBody>
      </p:sp>
      <p:cxnSp>
        <p:nvCxnSpPr>
          <p:cNvPr id="1107" name="Connettore 4 1106"/>
          <p:cNvCxnSpPr>
            <a:stCxn id="113" idx="3"/>
            <a:endCxn id="38" idx="1"/>
          </p:cNvCxnSpPr>
          <p:nvPr/>
        </p:nvCxnSpPr>
        <p:spPr>
          <a:xfrm>
            <a:off x="6139988" y="11161475"/>
            <a:ext cx="5064819" cy="16761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4" name="Connettore 2 1113"/>
          <p:cNvCxnSpPr>
            <a:stCxn id="138" idx="3"/>
            <a:endCxn id="90" idx="1"/>
          </p:cNvCxnSpPr>
          <p:nvPr/>
        </p:nvCxnSpPr>
        <p:spPr>
          <a:xfrm>
            <a:off x="6139987" y="17164701"/>
            <a:ext cx="6012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6" name="Connettore 4 1115"/>
          <p:cNvCxnSpPr>
            <a:stCxn id="167" idx="3"/>
            <a:endCxn id="110" idx="1"/>
          </p:cNvCxnSpPr>
          <p:nvPr/>
        </p:nvCxnSpPr>
        <p:spPr>
          <a:xfrm>
            <a:off x="6139987" y="20660693"/>
            <a:ext cx="6012131" cy="87725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Connettore 2 1117"/>
          <p:cNvCxnSpPr>
            <a:stCxn id="168" idx="3"/>
            <a:endCxn id="142" idx="1"/>
          </p:cNvCxnSpPr>
          <p:nvPr/>
        </p:nvCxnSpPr>
        <p:spPr>
          <a:xfrm>
            <a:off x="6139987" y="22930162"/>
            <a:ext cx="6013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9" name="Documento 1118"/>
          <p:cNvSpPr/>
          <p:nvPr/>
        </p:nvSpPr>
        <p:spPr>
          <a:xfrm>
            <a:off x="12152117" y="35620773"/>
            <a:ext cx="5858895" cy="2624514"/>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DQC_OK_file_lastdate.csv</a:t>
            </a:r>
            <a:endParaRPr lang="it-IT" sz="4000" dirty="0">
              <a:solidFill>
                <a:sysClr val="windowText" lastClr="000000"/>
              </a:solidFill>
            </a:endParaRPr>
          </a:p>
        </p:txBody>
      </p:sp>
      <p:cxnSp>
        <p:nvCxnSpPr>
          <p:cNvPr id="321" name="Connettore 2 320"/>
          <p:cNvCxnSpPr>
            <a:stCxn id="344" idx="2"/>
            <a:endCxn id="1119" idx="0"/>
          </p:cNvCxnSpPr>
          <p:nvPr/>
        </p:nvCxnSpPr>
        <p:spPr>
          <a:xfrm>
            <a:off x="15081565" y="34758919"/>
            <a:ext cx="0" cy="86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6" name="Terminatore 365"/>
          <p:cNvSpPr/>
          <p:nvPr/>
        </p:nvSpPr>
        <p:spPr>
          <a:xfrm>
            <a:off x="14010526" y="38847713"/>
            <a:ext cx="2126209" cy="100800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End</a:t>
            </a:r>
            <a:endParaRPr lang="it-IT" sz="4000" dirty="0">
              <a:solidFill>
                <a:sysClr val="windowText" lastClr="000000"/>
              </a:solidFill>
            </a:endParaRPr>
          </a:p>
        </p:txBody>
      </p:sp>
      <p:cxnSp>
        <p:nvCxnSpPr>
          <p:cNvPr id="326" name="Connettore 2 325"/>
          <p:cNvCxnSpPr>
            <a:stCxn id="1119" idx="2"/>
            <a:endCxn id="366" idx="0"/>
          </p:cNvCxnSpPr>
          <p:nvPr/>
        </p:nvCxnSpPr>
        <p:spPr>
          <a:xfrm flipH="1">
            <a:off x="15073631" y="38071777"/>
            <a:ext cx="7934" cy="77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1" name="Documento 370"/>
          <p:cNvSpPr/>
          <p:nvPr/>
        </p:nvSpPr>
        <p:spPr>
          <a:xfrm>
            <a:off x="19318841" y="20759808"/>
            <a:ext cx="3435819" cy="1548000"/>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Duplicated_file_lastdate.csv</a:t>
            </a:r>
            <a:endParaRPr lang="it-IT" sz="4000" dirty="0">
              <a:solidFill>
                <a:sysClr val="windowText" lastClr="000000"/>
              </a:solidFill>
            </a:endParaRPr>
          </a:p>
        </p:txBody>
      </p:sp>
      <p:cxnSp>
        <p:nvCxnSpPr>
          <p:cNvPr id="331" name="Connettore 2 330"/>
          <p:cNvCxnSpPr>
            <a:stCxn id="110" idx="3"/>
            <a:endCxn id="371" idx="1"/>
          </p:cNvCxnSpPr>
          <p:nvPr/>
        </p:nvCxnSpPr>
        <p:spPr>
          <a:xfrm flipV="1">
            <a:off x="18011013" y="21533808"/>
            <a:ext cx="1307828" cy="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Connettore 2 334"/>
          <p:cNvCxnSpPr>
            <a:stCxn id="371" idx="3"/>
            <a:endCxn id="183" idx="1"/>
          </p:cNvCxnSpPr>
          <p:nvPr/>
        </p:nvCxnSpPr>
        <p:spPr>
          <a:xfrm>
            <a:off x="22754660" y="21533808"/>
            <a:ext cx="1089958" cy="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15171"/>
      </p:ext>
    </p:extLst>
  </p:cSld>
  <p:clrMapOvr>
    <a:masterClrMapping/>
  </p:clrMapOvr>
</p:sld>
</file>

<file path=ppt/theme/theme1.xml><?xml version="1.0" encoding="utf-8"?>
<a:theme xmlns:a="http://schemas.openxmlformats.org/drawingml/2006/main" name="Office Theme">
  <a:themeElements>
    <a:clrScheme name="ERUAC_designfarben_1-2017">
      <a:dk1>
        <a:sysClr val="windowText" lastClr="000000"/>
      </a:dk1>
      <a:lt1>
        <a:sysClr val="window" lastClr="FFFFFF"/>
      </a:lt1>
      <a:dk2>
        <a:srgbClr val="D04D2A"/>
      </a:dk2>
      <a:lt2>
        <a:srgbClr val="CCCECD"/>
      </a:lt2>
      <a:accent1>
        <a:srgbClr val="D04D2A"/>
      </a:accent1>
      <a:accent2>
        <a:srgbClr val="6BAEE2"/>
      </a:accent2>
      <a:accent3>
        <a:srgbClr val="EFC14B"/>
      </a:accent3>
      <a:accent4>
        <a:srgbClr val="8DBF60"/>
      </a:accent4>
      <a:accent5>
        <a:srgbClr val="848B94"/>
      </a:accent5>
      <a:accent6>
        <a:srgbClr val="F7CBAC"/>
      </a:accent6>
      <a:hlink>
        <a:srgbClr val="6BAEE2"/>
      </a:hlink>
      <a:folHlink>
        <a:srgbClr val="D014B5"/>
      </a:folHlink>
    </a:clrScheme>
    <a:fontScheme name="EURAC_designschriftarte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URAC_plakat_A0-2017" id="{151A12F4-21BB-AF43-A468-0C75F4BA2C4B}" vid="{F709ED80-4DD0-2446-93D0-355B9B7B2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euracresearch-postera0</Template>
  <TotalTime>0</TotalTime>
  <Words>245</Words>
  <Application>Microsoft Office PowerPoint</Application>
  <PresentationFormat>Personalizzato</PresentationFormat>
  <Paragraphs>69</Paragraphs>
  <Slides>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Courier New</vt:lpstr>
      <vt:lpstr>Office Theme</vt:lpstr>
      <vt:lpstr>DataQualityCheckEuracAlpenv github R package </vt:lpstr>
    </vt:vector>
  </TitlesOfParts>
  <Company>Scientificnetwork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VORLAGEN FÜR PLAKATE A0</dc:title>
  <dc:creator>Stella Chiara Maria</dc:creator>
  <cp:lastModifiedBy>Brida Christian</cp:lastModifiedBy>
  <cp:revision>59</cp:revision>
  <dcterms:created xsi:type="dcterms:W3CDTF">2017-10-23T12:29:50Z</dcterms:created>
  <dcterms:modified xsi:type="dcterms:W3CDTF">2017-12-20T15:51:32Z</dcterms:modified>
</cp:coreProperties>
</file>