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30275213" cy="4280376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15:guide id="2" pos="9536" userDrawn="1">
          <p15:clr>
            <a:srgbClr val="A4A3A4"/>
          </p15:clr>
        </p15:guide>
        <p15:guide id="3" orient="horz" pos="134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4D2A"/>
    <a:srgbClr val="848B94"/>
    <a:srgbClr val="CCCE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75" autoAdjust="0"/>
    <p:restoredTop sz="94660"/>
  </p:normalViewPr>
  <p:slideViewPr>
    <p:cSldViewPr snapToGrid="0" showGuides="1">
      <p:cViewPr>
        <p:scale>
          <a:sx n="40" d="100"/>
          <a:sy n="40" d="100"/>
        </p:scale>
        <p:origin x="1296" y="30"/>
      </p:cViewPr>
      <p:guideLst>
        <p:guide pos="9536"/>
        <p:guide orient="horz" pos="134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927E5-4EE9-474C-9CAB-FCAB8825C3B2}" type="datetimeFigureOut">
              <a:rPr lang="en-GB" smtClean="0"/>
              <a:t>2017-12-20</a:t>
            </a:fld>
            <a:endParaRPr lang="en-GB"/>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E9AFFF-288F-48D1-8533-B8CE3346969D}" type="slidenum">
              <a:rPr lang="en-GB" smtClean="0"/>
              <a:t>‹N›</a:t>
            </a:fld>
            <a:endParaRPr lang="en-GB"/>
          </a:p>
        </p:txBody>
      </p:sp>
    </p:spTree>
    <p:extLst>
      <p:ext uri="{BB962C8B-B14F-4D97-AF65-F5344CB8AC3E}">
        <p14:creationId xmlns:p14="http://schemas.microsoft.com/office/powerpoint/2010/main" val="3291419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keine">
    <p:spTree>
      <p:nvGrpSpPr>
        <p:cNvPr id="1" name=""/>
        <p:cNvGrpSpPr/>
        <p:nvPr/>
      </p:nvGrpSpPr>
      <p:grpSpPr>
        <a:xfrm>
          <a:off x="0" y="0"/>
          <a:ext cx="0" cy="0"/>
          <a:chOff x="0" y="0"/>
          <a:chExt cx="0" cy="0"/>
        </a:xfrm>
      </p:grpSpPr>
      <p:sp>
        <p:nvSpPr>
          <p:cNvPr id="11" name="Titel 10"/>
          <p:cNvSpPr>
            <a:spLocks noGrp="1"/>
          </p:cNvSpPr>
          <p:nvPr>
            <p:ph type="title" hasCustomPrompt="1"/>
          </p:nvPr>
        </p:nvSpPr>
        <p:spPr>
          <a:xfrm>
            <a:off x="1311275" y="1239838"/>
            <a:ext cx="27651075" cy="3276600"/>
          </a:xfrm>
        </p:spPr>
        <p:txBody>
          <a:bodyPr/>
          <a:lstStyle>
            <a:lvl1pPr>
              <a:defRPr/>
            </a:lvl1pPr>
          </a:lstStyle>
          <a:p>
            <a:r>
              <a:rPr lang="de-DE" dirty="0"/>
              <a:t>VORLAGEN FÜR PLAKATE A0</a:t>
            </a:r>
          </a:p>
        </p:txBody>
      </p:sp>
      <p:sp>
        <p:nvSpPr>
          <p:cNvPr id="13" name="Textplatzhalter 12"/>
          <p:cNvSpPr>
            <a:spLocks noGrp="1"/>
          </p:cNvSpPr>
          <p:nvPr>
            <p:ph type="body" sz="quarter" idx="10" hasCustomPrompt="1"/>
          </p:nvPr>
        </p:nvSpPr>
        <p:spPr>
          <a:xfrm>
            <a:off x="1312863" y="4889501"/>
            <a:ext cx="27651075" cy="2614612"/>
          </a:xfrm>
        </p:spPr>
        <p:txBody>
          <a:bodyPr>
            <a:normAutofit/>
          </a:bodyPr>
          <a:lstStyle>
            <a:lvl1pPr marL="857250" indent="-857250">
              <a:lnSpc>
                <a:spcPts val="6000"/>
              </a:lnSpc>
              <a:buFont typeface="Arial" panose="020B0604020202020204" pitchFamily="34" charset="0"/>
              <a:buChar char="•"/>
              <a:defRPr sz="6000" baseline="0"/>
            </a:lvl1pPr>
          </a:lstStyle>
          <a:p>
            <a:pPr lvl="0"/>
            <a:r>
              <a:rPr lang="de-DE"/>
              <a:t>Vertikaler und horizontaler Raster </a:t>
            </a:r>
            <a:r>
              <a:rPr lang="de-DE" dirty="0"/>
              <a:t>im Hintergrund (Ansicht Führungslinien)</a:t>
            </a:r>
          </a:p>
          <a:p>
            <a:pPr lvl="0"/>
            <a:r>
              <a:rPr lang="de-DE" dirty="0"/>
              <a:t>Drei Folienmaster sind eingerichtet. Bitte immer mit diesen arbeiten.</a:t>
            </a:r>
          </a:p>
          <a:p>
            <a:pPr lvl="0"/>
            <a:endParaRPr lang="de-DE" dirty="0"/>
          </a:p>
          <a:p>
            <a:pPr lvl="0"/>
            <a:endParaRPr lang="de-DE" dirty="0"/>
          </a:p>
        </p:txBody>
      </p:sp>
    </p:spTree>
    <p:extLst>
      <p:ext uri="{BB962C8B-B14F-4D97-AF65-F5344CB8AC3E}">
        <p14:creationId xmlns:p14="http://schemas.microsoft.com/office/powerpoint/2010/main" val="1672897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_01">
    <p:spTree>
      <p:nvGrpSpPr>
        <p:cNvPr id="1" name=""/>
        <p:cNvGrpSpPr/>
        <p:nvPr/>
      </p:nvGrpSpPr>
      <p:grpSpPr>
        <a:xfrm>
          <a:off x="0" y="0"/>
          <a:ext cx="0" cy="0"/>
          <a:chOff x="0" y="0"/>
          <a:chExt cx="0" cy="0"/>
        </a:xfrm>
      </p:grpSpPr>
      <p:sp>
        <p:nvSpPr>
          <p:cNvPr id="81" name="Rechteck 80"/>
          <p:cNvSpPr/>
          <p:nvPr userDrawn="1"/>
        </p:nvSpPr>
        <p:spPr>
          <a:xfrm>
            <a:off x="0" y="0"/>
            <a:ext cx="30275213" cy="6819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10529888" y="1239837"/>
            <a:ext cx="18434050" cy="2839273"/>
          </a:xfrm>
        </p:spPr>
        <p:txBody>
          <a:bodyPr/>
          <a:lstStyle>
            <a:lvl1pPr>
              <a:defRPr>
                <a:solidFill>
                  <a:schemeClr val="tx2"/>
                </a:solidFill>
              </a:defRPr>
            </a:lvl1pPr>
          </a:lstStyle>
          <a:p>
            <a:r>
              <a:rPr lang="de-DE" dirty="0"/>
              <a:t>TITLE FOR THE POSTER</a:t>
            </a:r>
            <a:br>
              <a:rPr lang="de-DE" dirty="0"/>
            </a:br>
            <a:r>
              <a:rPr lang="de-DE" dirty="0"/>
              <a:t>AS BRIEF AS POSSIBLE</a:t>
            </a:r>
          </a:p>
        </p:txBody>
      </p:sp>
      <p:sp>
        <p:nvSpPr>
          <p:cNvPr id="31" name="Textplatzhalter 30"/>
          <p:cNvSpPr>
            <a:spLocks noGrp="1"/>
          </p:cNvSpPr>
          <p:nvPr>
            <p:ph type="body" sz="quarter" idx="20" hasCustomPrompt="1"/>
          </p:nvPr>
        </p:nvSpPr>
        <p:spPr>
          <a:xfrm>
            <a:off x="1312863" y="9159875"/>
            <a:ext cx="4248150" cy="8821738"/>
          </a:xfrm>
        </p:spPr>
        <p:txBody>
          <a:bodyPr lIns="0" tIns="0" rIns="0" bIns="0">
            <a:noAutofit/>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do-</a:t>
            </a:r>
            <a:br>
              <a:rPr lang="en-GB" sz="3200" dirty="0">
                <a:effectLst/>
                <a:latin typeface="Calibri" panose="020F0502020204030204" pitchFamily="34" charset="0"/>
                <a:ea typeface="Calibri" panose="020F0502020204030204" pitchFamily="34" charset="0"/>
                <a:cs typeface="Courier New" panose="02070309020205020404" pitchFamily="49" charset="0"/>
              </a:rPr>
            </a:br>
            <a:r>
              <a:rPr lang="en-GB" sz="3200" dirty="0" err="1">
                <a:effectLst/>
                <a:latin typeface="Calibri" panose="020F0502020204030204" pitchFamily="34" charset="0"/>
                <a:ea typeface="Calibri" panose="020F0502020204030204" pitchFamily="34" charset="0"/>
                <a:cs typeface="Courier New" panose="02070309020205020404" pitchFamily="49" charset="0"/>
              </a:rPr>
              <a:t>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a:t>
            </a:r>
            <a:r>
              <a:rPr lang="en-GB" sz="3200" dirty="0">
                <a:effectLst/>
                <a:latin typeface="Calibri" panose="020F0502020204030204" pitchFamily="34" charset="0"/>
                <a:ea typeface="Calibri" panose="020F0502020204030204" pitchFamily="34" charset="0"/>
                <a:cs typeface="Courier New" panose="02070309020205020404" pitchFamily="49" charset="0"/>
              </a:rPr>
              <a:t>-</a:t>
            </a:r>
            <a:br>
              <a:rPr lang="en-GB" sz="3200" dirty="0">
                <a:effectLst/>
                <a:latin typeface="Calibri" panose="020F0502020204030204" pitchFamily="34" charset="0"/>
                <a:ea typeface="Calibri" panose="020F0502020204030204" pitchFamily="34" charset="0"/>
                <a:cs typeface="Courier New" panose="02070309020205020404" pitchFamily="49" charset="0"/>
              </a:rPr>
            </a:br>
            <a:r>
              <a:rPr lang="en-GB" sz="3200" dirty="0" err="1">
                <a:effectLst/>
                <a:latin typeface="Calibri" panose="020F0502020204030204" pitchFamily="34" charset="0"/>
                <a:ea typeface="Calibri" panose="020F0502020204030204" pitchFamily="34" charset="0"/>
                <a:cs typeface="Courier New" panose="02070309020205020404" pitchFamily="49" charset="0"/>
              </a:rPr>
              <a:t>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magnime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nobitio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rpos</a:t>
            </a:r>
            <a:r>
              <a:rPr lang="en-GB" sz="3200" dirty="0">
                <a:effectLst/>
                <a:latin typeface="Calibri" panose="020F0502020204030204" pitchFamily="34" charset="0"/>
                <a:ea typeface="Calibri" panose="020F0502020204030204" pitchFamily="34" charset="0"/>
                <a:cs typeface="Courier New" panose="02070309020205020404" pitchFamily="49" charset="0"/>
              </a:rPr>
              <a:t>-</a:t>
            </a:r>
            <a:br>
              <a:rPr lang="en-GB" sz="3200" dirty="0">
                <a:effectLst/>
                <a:latin typeface="Calibri" panose="020F0502020204030204" pitchFamily="34" charset="0"/>
                <a:ea typeface="Calibri" panose="020F0502020204030204" pitchFamily="34" charset="0"/>
                <a:cs typeface="Courier New" panose="02070309020205020404" pitchFamily="49" charset="0"/>
              </a:rPr>
            </a:br>
            <a:r>
              <a:rPr lang="en-GB" sz="3200" dirty="0" err="1">
                <a:effectLst/>
                <a:latin typeface="Calibri" panose="020F0502020204030204" pitchFamily="34" charset="0"/>
                <a:ea typeface="Calibri" panose="020F0502020204030204" pitchFamily="34" charset="0"/>
                <a:cs typeface="Courier New" panose="02070309020205020404" pitchFamily="49" charset="0"/>
              </a:rPr>
              <a:t>sectest</a:t>
            </a:r>
            <a:r>
              <a:rPr lang="en-GB" sz="3200" dirty="0">
                <a:effectLst/>
                <a:latin typeface="Calibri" panose="020F0502020204030204" pitchFamily="34" charset="0"/>
                <a:ea typeface="Calibri" panose="020F0502020204030204" pitchFamily="34" charset="0"/>
                <a:cs typeface="Courier New" panose="02070309020205020404" pitchFamily="49" charset="0"/>
              </a:rPr>
              <a:t> des </a:t>
            </a:r>
            <a:r>
              <a:rPr lang="en-GB" sz="3200" dirty="0" err="1">
                <a:effectLst/>
                <a:latin typeface="Calibri" panose="020F0502020204030204" pitchFamily="34" charset="0"/>
                <a:ea typeface="Calibri" panose="020F0502020204030204" pitchFamily="34" charset="0"/>
                <a:cs typeface="Courier New" panose="02070309020205020404" pitchFamily="49" charset="0"/>
              </a:rPr>
              <a:t>nulparunti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adionsed</a:t>
            </a:r>
            <a:r>
              <a:rPr lang="en-GB" sz="3200" dirty="0">
                <a:effectLst/>
                <a:latin typeface="Calibri" panose="020F0502020204030204" pitchFamily="34" charset="0"/>
                <a:ea typeface="Calibri" panose="020F0502020204030204" pitchFamily="34" charset="0"/>
                <a:cs typeface="Courier New" panose="02070309020205020404" pitchFamily="49" charset="0"/>
              </a:rPr>
              <a:t> que nostrum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fuga</a:t>
            </a:r>
            <a:r>
              <a:rPr lang="en-GB" sz="3200" dirty="0">
                <a:effectLst/>
                <a:latin typeface="Calibri" panose="020F0502020204030204" pitchFamily="34" charset="0"/>
                <a:ea typeface="Calibri" panose="020F0502020204030204" pitchFamily="34" charset="0"/>
                <a:cs typeface="Courier New" panose="02070309020205020404" pitchFamily="49" charset="0"/>
              </a:rPr>
              <a:t>. Con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omnitaquas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cus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err="1">
                <a:effectLst/>
                <a:latin typeface="Calibri" panose="020F0502020204030204" pitchFamily="34" charset="0"/>
                <a:ea typeface="Calibri" panose="020F0502020204030204" pitchFamily="34" charset="0"/>
                <a:cs typeface="Courier New" panose="02070309020205020404" pitchFamily="49" charset="0"/>
              </a:rPr>
              <a:t>volestrum</a:t>
            </a:r>
            <a:r>
              <a:rPr lang="en-GB" sz="3200">
                <a:effectLst/>
                <a:latin typeface="Calibri" panose="020F0502020204030204" pitchFamily="34" charset="0"/>
                <a:ea typeface="Calibri" panose="020F0502020204030204" pitchFamily="34" charset="0"/>
                <a:cs typeface="Courier New" panose="02070309020205020404" pitchFamily="49" charset="0"/>
              </a:rPr>
              <a:t> seque</a:t>
            </a:r>
            <a:r>
              <a:rPr lang="en-GB" sz="3200" dirty="0">
                <a:effectLst/>
                <a:latin typeface="Calibri" panose="020F0502020204030204" pitchFamily="34" charset="0"/>
                <a:ea typeface="Calibri" panose="020F0502020204030204" pitchFamily="34" charset="0"/>
                <a:cs typeface="Courier New" panose="02070309020205020404" pitchFamily="49" charset="0"/>
              </a:rPr>
              <a:t>.</a:t>
            </a:r>
            <a:endParaRPr lang="de-DE" dirty="0"/>
          </a:p>
        </p:txBody>
      </p:sp>
      <p:sp>
        <p:nvSpPr>
          <p:cNvPr id="41" name="Inhaltsplatzhalter 40"/>
          <p:cNvSpPr>
            <a:spLocks noGrp="1"/>
          </p:cNvSpPr>
          <p:nvPr>
            <p:ph sz="quarter" idx="25" hasCustomPrompt="1"/>
          </p:nvPr>
        </p:nvSpPr>
        <p:spPr>
          <a:xfrm>
            <a:off x="20105688" y="9159874"/>
            <a:ext cx="8858250" cy="5221289"/>
          </a:xfrm>
          <a:solidFill>
            <a:schemeClr val="bg2"/>
          </a:solidFill>
        </p:spPr>
        <p:txBody>
          <a:bodyPr/>
          <a:lstStyle>
            <a:lvl1pPr>
              <a:defRPr/>
            </a:lvl1pPr>
          </a:lstStyle>
          <a:p>
            <a:pPr lvl="0"/>
            <a:r>
              <a:rPr lang="de-DE" dirty="0"/>
              <a:t>Grafik oder Bild einfügen</a:t>
            </a:r>
          </a:p>
        </p:txBody>
      </p:sp>
      <p:sp>
        <p:nvSpPr>
          <p:cNvPr id="43" name="Textplatzhalter 42"/>
          <p:cNvSpPr>
            <a:spLocks noGrp="1"/>
          </p:cNvSpPr>
          <p:nvPr>
            <p:ph type="body" sz="quarter" idx="26" hasCustomPrompt="1"/>
          </p:nvPr>
        </p:nvSpPr>
        <p:spPr>
          <a:xfrm>
            <a:off x="15497175" y="9159874"/>
            <a:ext cx="4248000" cy="12422189"/>
          </a:xfrm>
        </p:spPr>
        <p:txBody>
          <a:bodyPr lIns="0" tIns="0" rIns="0" bIns="0">
            <a:noAutofit/>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magnime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nobitio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rpossectest</a:t>
            </a:r>
            <a:r>
              <a:rPr lang="en-GB" sz="3200" dirty="0">
                <a:effectLst/>
                <a:latin typeface="Calibri" panose="020F0502020204030204" pitchFamily="34" charset="0"/>
                <a:ea typeface="Calibri" panose="020F0502020204030204" pitchFamily="34" charset="0"/>
                <a:cs typeface="Courier New" panose="02070309020205020404" pitchFamily="49" charset="0"/>
              </a:rPr>
              <a:t> des </a:t>
            </a:r>
            <a:r>
              <a:rPr lang="en-GB" sz="3200" dirty="0" err="1">
                <a:effectLst/>
                <a:latin typeface="Calibri" panose="020F0502020204030204" pitchFamily="34" charset="0"/>
                <a:ea typeface="Calibri" panose="020F0502020204030204" pitchFamily="34" charset="0"/>
                <a:cs typeface="Courier New" panose="02070309020205020404" pitchFamily="49" charset="0"/>
              </a:rPr>
              <a:t>nulparunti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adionsed</a:t>
            </a:r>
            <a:r>
              <a:rPr lang="en-GB" sz="3200" dirty="0">
                <a:effectLst/>
                <a:latin typeface="Calibri" panose="020F0502020204030204" pitchFamily="34" charset="0"/>
                <a:ea typeface="Calibri" panose="020F0502020204030204" pitchFamily="34" charset="0"/>
                <a:cs typeface="Courier New" panose="02070309020205020404" pitchFamily="49" charset="0"/>
              </a:rPr>
              <a:t> que nostrum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fuga</a:t>
            </a:r>
            <a:r>
              <a:rPr lang="en-GB" sz="3200" dirty="0">
                <a:effectLst/>
                <a:latin typeface="Calibri" panose="020F0502020204030204" pitchFamily="34" charset="0"/>
                <a:ea typeface="Calibri" panose="020F0502020204030204" pitchFamily="34" charset="0"/>
                <a:cs typeface="Courier New" panose="02070309020205020404" pitchFamily="49" charset="0"/>
              </a:rPr>
              <a:t>. Con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omnitaquas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cus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volestrum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dolorep</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udionsed</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offici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ditemporro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volupic</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volore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minciti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il</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elis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idel</a:t>
            </a:r>
            <a:endParaRPr lang="de-DE" dirty="0"/>
          </a:p>
        </p:txBody>
      </p:sp>
      <p:sp>
        <p:nvSpPr>
          <p:cNvPr id="45" name="Textplatzhalter 44"/>
          <p:cNvSpPr>
            <a:spLocks noGrp="1"/>
          </p:cNvSpPr>
          <p:nvPr>
            <p:ph type="body" sz="quarter" idx="27" hasCustomPrompt="1"/>
          </p:nvPr>
        </p:nvSpPr>
        <p:spPr>
          <a:xfrm>
            <a:off x="15497175" y="7504113"/>
            <a:ext cx="13466763" cy="1655762"/>
          </a:xfrm>
        </p:spPr>
        <p:txBody>
          <a:bodyPr lIns="0" tIns="0" rIns="0" bIns="0">
            <a:noAutofit/>
          </a:bodyPr>
          <a:lstStyle>
            <a:lvl1pPr>
              <a:lnSpc>
                <a:spcPts val="5500"/>
              </a:lnSpc>
              <a:spcBef>
                <a:spcPts val="0"/>
              </a:spcBef>
              <a:defRPr sz="6000" cap="all" baseline="0">
                <a:solidFill>
                  <a:schemeClr val="tx2"/>
                </a:solidFill>
              </a:defRPr>
            </a:lvl1pPr>
            <a:lvl5pPr>
              <a:defRPr/>
            </a:lvl5pPr>
          </a:lstStyle>
          <a:p>
            <a:pPr lvl="0"/>
            <a:r>
              <a:rPr lang="de-DE" dirty="0"/>
              <a:t>❷ </a:t>
            </a:r>
            <a:r>
              <a:rPr lang="de-DE" dirty="0" err="1"/>
              <a:t>Method</a:t>
            </a:r>
            <a:endParaRPr lang="de-DE" dirty="0"/>
          </a:p>
        </p:txBody>
      </p:sp>
      <p:sp>
        <p:nvSpPr>
          <p:cNvPr id="49" name="Textplatzhalter 48"/>
          <p:cNvSpPr>
            <a:spLocks noGrp="1"/>
          </p:cNvSpPr>
          <p:nvPr>
            <p:ph type="body" sz="quarter" idx="28" hasCustomPrompt="1"/>
          </p:nvPr>
        </p:nvSpPr>
        <p:spPr>
          <a:xfrm>
            <a:off x="1312863" y="19961225"/>
            <a:ext cx="13465175" cy="1620838"/>
          </a:xfrm>
        </p:spPr>
        <p:txBody>
          <a:bodyPr>
            <a:normAutofit/>
          </a:bodyPr>
          <a:lstStyle>
            <a:lvl1pPr>
              <a:lnSpc>
                <a:spcPts val="5500"/>
              </a:lnSpc>
              <a:spcBef>
                <a:spcPts val="0"/>
              </a:spcBef>
              <a:defRPr sz="6000" cap="all" baseline="0">
                <a:solidFill>
                  <a:schemeClr val="tx2"/>
                </a:solidFill>
              </a:defRPr>
            </a:lvl1pPr>
          </a:lstStyle>
          <a:p>
            <a:pPr lvl="0"/>
            <a:r>
              <a:rPr lang="de-DE" dirty="0"/>
              <a:t>❸ RESULTS</a:t>
            </a:r>
          </a:p>
        </p:txBody>
      </p:sp>
      <p:sp>
        <p:nvSpPr>
          <p:cNvPr id="56" name="Textplatzhalter 55"/>
          <p:cNvSpPr>
            <a:spLocks noGrp="1"/>
          </p:cNvSpPr>
          <p:nvPr>
            <p:ph type="body" sz="quarter" idx="29" hasCustomPrompt="1"/>
          </p:nvPr>
        </p:nvSpPr>
        <p:spPr>
          <a:xfrm>
            <a:off x="15497175" y="23561674"/>
            <a:ext cx="13466763" cy="1620839"/>
          </a:xfrm>
        </p:spPr>
        <p:txBody>
          <a:bodyPr>
            <a:normAutofit/>
          </a:bodyPr>
          <a:lstStyle>
            <a:lvl1pPr>
              <a:lnSpc>
                <a:spcPts val="5500"/>
              </a:lnSpc>
              <a:spcBef>
                <a:spcPts val="0"/>
              </a:spcBef>
              <a:defRPr sz="6000" cap="all" baseline="0">
                <a:solidFill>
                  <a:schemeClr val="tx2"/>
                </a:solidFill>
              </a:defRPr>
            </a:lvl1pPr>
            <a:lvl5pPr>
              <a:defRPr/>
            </a:lvl5pPr>
          </a:lstStyle>
          <a:p>
            <a:pPr lvl="0"/>
            <a:r>
              <a:rPr lang="de-DE" dirty="0"/>
              <a:t>❹ CONSCLUSION</a:t>
            </a:r>
          </a:p>
        </p:txBody>
      </p:sp>
      <p:sp>
        <p:nvSpPr>
          <p:cNvPr id="58" name="Textplatzhalter 57"/>
          <p:cNvSpPr>
            <a:spLocks noGrp="1"/>
          </p:cNvSpPr>
          <p:nvPr>
            <p:ph type="body" sz="quarter" idx="30" hasCustomPrompt="1"/>
          </p:nvPr>
        </p:nvSpPr>
        <p:spPr>
          <a:xfrm>
            <a:off x="1312863" y="21582064"/>
            <a:ext cx="4248150" cy="7237412"/>
          </a:xfrm>
        </p:spPr>
        <p:txBody>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err="1">
                <a:effectLst/>
                <a:latin typeface="Calibri" panose="020F0502020204030204" pitchFamily="34" charset="0"/>
                <a:ea typeface="Calibri" panose="020F0502020204030204" pitchFamily="34" charset="0"/>
                <a:cs typeface="Courier New" panose="02070309020205020404" pitchFamily="49" charset="0"/>
              </a:rPr>
              <a:t>dolut</a:t>
            </a:r>
            <a:r>
              <a:rPr lang="en-GB" sz="3200">
                <a:effectLst/>
                <a:latin typeface="Calibri" panose="020F0502020204030204" pitchFamily="34" charset="0"/>
                <a:ea typeface="Calibri" panose="020F0502020204030204" pitchFamily="34" charset="0"/>
                <a:cs typeface="Courier New" panose="02070309020205020404" pitchFamily="49" charset="0"/>
              </a:rPr>
              <a:t> quoditem.</a:t>
            </a:r>
            <a:endParaRPr lang="de-DE" dirty="0"/>
          </a:p>
        </p:txBody>
      </p:sp>
      <p:sp>
        <p:nvSpPr>
          <p:cNvPr id="60" name="Textplatzhalter 59"/>
          <p:cNvSpPr>
            <a:spLocks noGrp="1"/>
          </p:cNvSpPr>
          <p:nvPr>
            <p:ph type="body" sz="quarter" idx="31" hasCustomPrompt="1"/>
          </p:nvPr>
        </p:nvSpPr>
        <p:spPr>
          <a:xfrm>
            <a:off x="5921375" y="21582064"/>
            <a:ext cx="4248150" cy="7237412"/>
          </a:xfrm>
        </p:spPr>
        <p:txBody>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 </a:t>
            </a:r>
            <a:r>
              <a:rPr lang="en-GB" sz="3200" err="1">
                <a:effectLst/>
                <a:latin typeface="Calibri" panose="020F0502020204030204" pitchFamily="34" charset="0"/>
                <a:ea typeface="Calibri" panose="020F0502020204030204" pitchFamily="34" charset="0"/>
                <a:cs typeface="Courier New" panose="02070309020205020404" pitchFamily="49" charset="0"/>
              </a:rPr>
              <a:t>magnime</a:t>
            </a:r>
            <a:r>
              <a:rPr lang="en-GB" sz="3200">
                <a:effectLst/>
                <a:latin typeface="Calibri" panose="020F0502020204030204" pitchFamily="34" charset="0"/>
                <a:ea typeface="Calibri" panose="020F0502020204030204" pitchFamily="34" charset="0"/>
                <a:cs typeface="Courier New" panose="02070309020205020404" pitchFamily="49" charset="0"/>
              </a:rPr>
              <a:t> ionsed </a:t>
            </a:r>
            <a:r>
              <a:rPr lang="en-GB" sz="3200" dirty="0">
                <a:effectLst/>
                <a:latin typeface="Calibri" panose="020F0502020204030204" pitchFamily="34" charset="0"/>
                <a:ea typeface="Calibri" panose="020F0502020204030204" pitchFamily="34" charset="0"/>
                <a:cs typeface="Courier New" panose="02070309020205020404" pitchFamily="49" charset="0"/>
              </a:rPr>
              <a:t>que.</a:t>
            </a:r>
            <a:endParaRPr lang="de-DE" dirty="0"/>
          </a:p>
        </p:txBody>
      </p:sp>
      <p:sp>
        <p:nvSpPr>
          <p:cNvPr id="62" name="Textplatzhalter 61"/>
          <p:cNvSpPr>
            <a:spLocks noGrp="1"/>
          </p:cNvSpPr>
          <p:nvPr>
            <p:ph type="body" sz="quarter" idx="32" hasCustomPrompt="1"/>
          </p:nvPr>
        </p:nvSpPr>
        <p:spPr>
          <a:xfrm>
            <a:off x="10529888" y="21582064"/>
            <a:ext cx="4248150" cy="7237412"/>
          </a:xfrm>
        </p:spPr>
        <p:txBody>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 </a:t>
            </a:r>
            <a:r>
              <a:rPr lang="en-GB" sz="3200" err="1">
                <a:effectLst/>
                <a:latin typeface="Calibri" panose="020F0502020204030204" pitchFamily="34" charset="0"/>
                <a:ea typeface="Calibri" panose="020F0502020204030204" pitchFamily="34" charset="0"/>
                <a:cs typeface="Courier New" panose="02070309020205020404" pitchFamily="49" charset="0"/>
              </a:rPr>
              <a:t>magnime</a:t>
            </a:r>
            <a:r>
              <a:rPr lang="en-GB" sz="3200">
                <a:effectLst/>
                <a:latin typeface="Calibri" panose="020F0502020204030204" pitchFamily="34" charset="0"/>
                <a:ea typeface="Calibri" panose="020F0502020204030204" pitchFamily="34" charset="0"/>
                <a:cs typeface="Courier New" panose="02070309020205020404" pitchFamily="49" charset="0"/>
              </a:rPr>
              <a:t> que</a:t>
            </a:r>
            <a:r>
              <a:rPr lang="en-GB" sz="3200" dirty="0">
                <a:effectLst/>
                <a:latin typeface="Calibri" panose="020F0502020204030204" pitchFamily="34" charset="0"/>
                <a:ea typeface="Calibri" panose="020F0502020204030204" pitchFamily="34" charset="0"/>
                <a:cs typeface="Courier New" panose="02070309020205020404" pitchFamily="49" charset="0"/>
              </a:rPr>
              <a:t>.</a:t>
            </a:r>
            <a:endParaRPr lang="de-DE" dirty="0"/>
          </a:p>
        </p:txBody>
      </p:sp>
      <p:sp>
        <p:nvSpPr>
          <p:cNvPr id="64" name="Textplatzhalter 63"/>
          <p:cNvSpPr>
            <a:spLocks noGrp="1"/>
          </p:cNvSpPr>
          <p:nvPr>
            <p:ph type="body" sz="quarter" idx="33" hasCustomPrompt="1"/>
          </p:nvPr>
        </p:nvSpPr>
        <p:spPr>
          <a:xfrm>
            <a:off x="15497175" y="25182512"/>
            <a:ext cx="4248000" cy="14401801"/>
          </a:xfrm>
        </p:spPr>
        <p:txBody>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magnime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nobitio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rpossectest</a:t>
            </a:r>
            <a:r>
              <a:rPr lang="en-GB" sz="3200" dirty="0">
                <a:effectLst/>
                <a:latin typeface="Calibri" panose="020F0502020204030204" pitchFamily="34" charset="0"/>
                <a:ea typeface="Calibri" panose="020F0502020204030204" pitchFamily="34" charset="0"/>
                <a:cs typeface="Courier New" panose="02070309020205020404" pitchFamily="49" charset="0"/>
              </a:rPr>
              <a:t> des </a:t>
            </a:r>
            <a:r>
              <a:rPr lang="en-GB" sz="3200" dirty="0" err="1">
                <a:effectLst/>
                <a:latin typeface="Calibri" panose="020F0502020204030204" pitchFamily="34" charset="0"/>
                <a:ea typeface="Calibri" panose="020F0502020204030204" pitchFamily="34" charset="0"/>
                <a:cs typeface="Courier New" panose="02070309020205020404" pitchFamily="49" charset="0"/>
              </a:rPr>
              <a:t>nulparunti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adionsed</a:t>
            </a:r>
            <a:r>
              <a:rPr lang="en-GB" sz="3200" dirty="0">
                <a:effectLst/>
                <a:latin typeface="Calibri" panose="020F0502020204030204" pitchFamily="34" charset="0"/>
                <a:ea typeface="Calibri" panose="020F0502020204030204" pitchFamily="34" charset="0"/>
                <a:cs typeface="Courier New" panose="02070309020205020404" pitchFamily="49" charset="0"/>
              </a:rPr>
              <a:t> que nostrum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fuga</a:t>
            </a:r>
            <a:r>
              <a:rPr lang="en-GB" sz="3200" dirty="0">
                <a:effectLst/>
                <a:latin typeface="Calibri" panose="020F0502020204030204" pitchFamily="34" charset="0"/>
                <a:ea typeface="Calibri" panose="020F0502020204030204" pitchFamily="34" charset="0"/>
                <a:cs typeface="Courier New" panose="02070309020205020404" pitchFamily="49" charset="0"/>
              </a:rPr>
              <a:t>. 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err="1">
                <a:effectLst/>
                <a:latin typeface="Calibri" panose="020F0502020204030204" pitchFamily="34" charset="0"/>
                <a:ea typeface="Calibri" panose="020F0502020204030204" pitchFamily="34" charset="0"/>
                <a:cs typeface="Courier New" panose="02070309020205020404" pitchFamily="49" charset="0"/>
              </a:rPr>
              <a:t>magnis</a:t>
            </a:r>
            <a:r>
              <a:rPr lang="en-GB" sz="3200">
                <a:effectLst/>
                <a:latin typeface="Calibri" panose="020F0502020204030204" pitchFamily="34" charset="0"/>
                <a:ea typeface="Calibri" panose="020F0502020204030204" pitchFamily="34" charset="0"/>
                <a:cs typeface="Courier New" panose="02070309020205020404" pitchFamily="49" charset="0"/>
              </a:rPr>
              <a:t> que</a:t>
            </a:r>
            <a:r>
              <a:rPr lang="en-GB" sz="3200" dirty="0">
                <a:effectLst/>
                <a:latin typeface="Calibri" panose="020F0502020204030204" pitchFamily="34" charset="0"/>
                <a:ea typeface="Calibri" panose="020F0502020204030204" pitchFamily="34" charset="0"/>
                <a:cs typeface="Courier New" panose="02070309020205020404" pitchFamily="49" charset="0"/>
              </a:rPr>
              <a:t>.</a:t>
            </a:r>
            <a:endParaRPr lang="de-DE" dirty="0"/>
          </a:p>
        </p:txBody>
      </p:sp>
      <p:sp>
        <p:nvSpPr>
          <p:cNvPr id="66" name="Inhaltsplatzhalter 65"/>
          <p:cNvSpPr>
            <a:spLocks noGrp="1"/>
          </p:cNvSpPr>
          <p:nvPr>
            <p:ph sz="quarter" idx="34" hasCustomPrompt="1"/>
          </p:nvPr>
        </p:nvSpPr>
        <p:spPr>
          <a:xfrm>
            <a:off x="20105688" y="25182512"/>
            <a:ext cx="8858250" cy="7200901"/>
          </a:xfrm>
          <a:solidFill>
            <a:schemeClr val="bg2"/>
          </a:solidFill>
        </p:spPr>
        <p:txBody>
          <a:bodyPr/>
          <a:lstStyle/>
          <a:p>
            <a:pPr lvl="0"/>
            <a:r>
              <a:rPr lang="de-DE" dirty="0"/>
              <a:t>Grafik oder Bild einfügen</a:t>
            </a:r>
          </a:p>
        </p:txBody>
      </p:sp>
      <p:sp>
        <p:nvSpPr>
          <p:cNvPr id="68" name="Inhaltsplatzhalter 67"/>
          <p:cNvSpPr>
            <a:spLocks noGrp="1"/>
          </p:cNvSpPr>
          <p:nvPr>
            <p:ph sz="quarter" idx="35" hasCustomPrompt="1"/>
          </p:nvPr>
        </p:nvSpPr>
        <p:spPr>
          <a:xfrm>
            <a:off x="20105688" y="32743774"/>
            <a:ext cx="8858250" cy="6840539"/>
          </a:xfrm>
          <a:solidFill>
            <a:schemeClr val="bg2"/>
          </a:solidFill>
        </p:spPr>
        <p:txBody>
          <a:bodyPr/>
          <a:lstStyle/>
          <a:p>
            <a:pPr lvl="0"/>
            <a:r>
              <a:rPr lang="de-DE" dirty="0"/>
              <a:t>Grafik oder Bild einfügen</a:t>
            </a:r>
          </a:p>
        </p:txBody>
      </p:sp>
      <p:sp>
        <p:nvSpPr>
          <p:cNvPr id="70" name="Inhaltsplatzhalter 69"/>
          <p:cNvSpPr>
            <a:spLocks noGrp="1"/>
          </p:cNvSpPr>
          <p:nvPr>
            <p:ph sz="quarter" idx="36" hasCustomPrompt="1"/>
          </p:nvPr>
        </p:nvSpPr>
        <p:spPr>
          <a:xfrm>
            <a:off x="1312863" y="29143325"/>
            <a:ext cx="13465175" cy="6840537"/>
          </a:xfrm>
          <a:solidFill>
            <a:schemeClr val="bg2"/>
          </a:solidFill>
        </p:spPr>
        <p:txBody>
          <a:bodyPr/>
          <a:lstStyle>
            <a:lvl1pPr>
              <a:defRPr/>
            </a:lvl1pPr>
          </a:lstStyle>
          <a:p>
            <a:pPr lvl="0"/>
            <a:r>
              <a:rPr lang="de-DE" dirty="0"/>
              <a:t>Grafik oder Bild einfügen</a:t>
            </a:r>
          </a:p>
        </p:txBody>
      </p:sp>
      <p:sp>
        <p:nvSpPr>
          <p:cNvPr id="72" name="Inhaltsplatzhalter 71"/>
          <p:cNvSpPr>
            <a:spLocks noGrp="1"/>
          </p:cNvSpPr>
          <p:nvPr>
            <p:ph sz="quarter" idx="37" hasCustomPrompt="1"/>
          </p:nvPr>
        </p:nvSpPr>
        <p:spPr>
          <a:xfrm>
            <a:off x="1312863" y="36344225"/>
            <a:ext cx="4248150" cy="3240088"/>
          </a:xfrm>
          <a:solidFill>
            <a:schemeClr val="bg2"/>
          </a:solidFill>
        </p:spPr>
        <p:txBody>
          <a:bodyPr/>
          <a:lstStyle/>
          <a:p>
            <a:pPr lvl="0"/>
            <a:r>
              <a:rPr lang="de-DE" dirty="0"/>
              <a:t>Grafik oder Bild einfügen</a:t>
            </a:r>
          </a:p>
        </p:txBody>
      </p:sp>
      <p:sp>
        <p:nvSpPr>
          <p:cNvPr id="74" name="Inhaltsplatzhalter 73"/>
          <p:cNvSpPr>
            <a:spLocks noGrp="1"/>
          </p:cNvSpPr>
          <p:nvPr>
            <p:ph sz="quarter" idx="38" hasCustomPrompt="1"/>
          </p:nvPr>
        </p:nvSpPr>
        <p:spPr>
          <a:xfrm>
            <a:off x="5921375" y="36344225"/>
            <a:ext cx="8856663" cy="3240088"/>
          </a:xfrm>
          <a:solidFill>
            <a:schemeClr val="bg2"/>
          </a:solidFill>
        </p:spPr>
        <p:txBody>
          <a:bodyPr/>
          <a:lstStyle/>
          <a:p>
            <a:pPr lvl="0"/>
            <a:r>
              <a:rPr lang="de-DE" dirty="0"/>
              <a:t>Grafik oder Bild einfügen</a:t>
            </a:r>
          </a:p>
        </p:txBody>
      </p:sp>
      <p:sp>
        <p:nvSpPr>
          <p:cNvPr id="76" name="Textplatzhalter 75"/>
          <p:cNvSpPr>
            <a:spLocks noGrp="1"/>
          </p:cNvSpPr>
          <p:nvPr>
            <p:ph type="body" sz="quarter" idx="39" hasCustomPrompt="1"/>
          </p:nvPr>
        </p:nvSpPr>
        <p:spPr>
          <a:xfrm>
            <a:off x="10529888" y="4640581"/>
            <a:ext cx="18434050" cy="1257300"/>
          </a:xfrm>
        </p:spPr>
        <p:txBody>
          <a:bodyPr/>
          <a:lstStyle>
            <a:lvl1pPr marL="0" marR="0" indent="0" algn="l" defTabSz="914400" rtl="0" eaLnBrk="1" fontAlgn="auto" latinLnBrk="0" hangingPunct="1">
              <a:lnSpc>
                <a:spcPts val="3950"/>
              </a:lnSpc>
              <a:spcBef>
                <a:spcPts val="1000"/>
              </a:spcBef>
              <a:spcAft>
                <a:spcPts val="0"/>
              </a:spcAft>
              <a:buClrTx/>
              <a:buSzTx/>
              <a:buFontTx/>
              <a:buNone/>
              <a:tabLst/>
              <a:defRPr baseline="0"/>
            </a:lvl1pPr>
          </a:lstStyle>
          <a:p>
            <a:pPr lvl="0"/>
            <a:r>
              <a:rPr lang="de-DE" dirty="0"/>
              <a:t>Author one¹, Autor two², Author three³</a:t>
            </a:r>
            <a:br>
              <a:rPr lang="de-DE" dirty="0"/>
            </a:br>
            <a:r>
              <a:rPr lang="de-DE" dirty="0"/>
              <a:t>¹Organisational </a:t>
            </a:r>
            <a:r>
              <a:rPr lang="de-DE" dirty="0" err="1"/>
              <a:t>unit</a:t>
            </a:r>
            <a:r>
              <a:rPr lang="de-DE" dirty="0"/>
              <a:t> </a:t>
            </a:r>
            <a:r>
              <a:rPr lang="de-DE" dirty="0" err="1"/>
              <a:t>one</a:t>
            </a:r>
            <a:r>
              <a:rPr lang="de-DE" dirty="0"/>
              <a:t>, ²Organisational </a:t>
            </a:r>
            <a:r>
              <a:rPr lang="de-DE" dirty="0" err="1"/>
              <a:t>unit</a:t>
            </a:r>
            <a:r>
              <a:rPr lang="de-DE" dirty="0"/>
              <a:t> </a:t>
            </a:r>
            <a:r>
              <a:rPr lang="de-DE" dirty="0" err="1"/>
              <a:t>two</a:t>
            </a:r>
            <a:r>
              <a:rPr lang="de-DE" dirty="0"/>
              <a:t>, ³Organisational </a:t>
            </a:r>
            <a:r>
              <a:rPr lang="de-DE" dirty="0" err="1"/>
              <a:t>unit</a:t>
            </a:r>
            <a:r>
              <a:rPr lang="de-DE" dirty="0"/>
              <a:t> </a:t>
            </a:r>
            <a:r>
              <a:rPr lang="de-DE" dirty="0" err="1"/>
              <a:t>three</a:t>
            </a:r>
            <a:endParaRPr lang="de-DE" dirty="0"/>
          </a:p>
        </p:txBody>
      </p:sp>
      <p:sp>
        <p:nvSpPr>
          <p:cNvPr id="78" name="Bildplatzhalter 77"/>
          <p:cNvSpPr>
            <a:spLocks noGrp="1"/>
          </p:cNvSpPr>
          <p:nvPr>
            <p:ph type="pic" sz="quarter" idx="40" hasCustomPrompt="1"/>
          </p:nvPr>
        </p:nvSpPr>
        <p:spPr>
          <a:xfrm>
            <a:off x="1312863" y="3960000"/>
            <a:ext cx="3240000" cy="1440000"/>
          </a:xfrm>
          <a:solidFill>
            <a:schemeClr val="bg1">
              <a:lumMod val="95000"/>
            </a:schemeClr>
          </a:solidFill>
        </p:spPr>
        <p:txBody>
          <a:bodyPr/>
          <a:lstStyle>
            <a:lvl1pPr>
              <a:defRPr/>
            </a:lvl1pPr>
          </a:lstStyle>
          <a:p>
            <a:r>
              <a:rPr lang="de-DE" dirty="0"/>
              <a:t>Logo 2</a:t>
            </a:r>
          </a:p>
        </p:txBody>
      </p:sp>
      <p:pic>
        <p:nvPicPr>
          <p:cNvPr id="83" name="Grafik 8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2863" y="1239838"/>
            <a:ext cx="4248150" cy="1526819"/>
          </a:xfrm>
          <a:prstGeom prst="rect">
            <a:avLst/>
          </a:prstGeom>
        </p:spPr>
      </p:pic>
      <p:sp>
        <p:nvSpPr>
          <p:cNvPr id="84" name="Bildplatzhalter 77"/>
          <p:cNvSpPr>
            <a:spLocks noGrp="1"/>
          </p:cNvSpPr>
          <p:nvPr>
            <p:ph type="pic" sz="quarter" idx="41" hasCustomPrompt="1"/>
          </p:nvPr>
        </p:nvSpPr>
        <p:spPr>
          <a:xfrm>
            <a:off x="5200502" y="3960000"/>
            <a:ext cx="3240000" cy="1440000"/>
          </a:xfrm>
          <a:solidFill>
            <a:schemeClr val="bg1">
              <a:lumMod val="95000"/>
            </a:schemeClr>
          </a:solidFill>
        </p:spPr>
        <p:txBody>
          <a:bodyPr/>
          <a:lstStyle>
            <a:lvl1pPr>
              <a:defRPr/>
            </a:lvl1pPr>
          </a:lstStyle>
          <a:p>
            <a:r>
              <a:rPr lang="de-DE" dirty="0"/>
              <a:t>Logo 2</a:t>
            </a:r>
          </a:p>
        </p:txBody>
      </p:sp>
      <p:sp>
        <p:nvSpPr>
          <p:cNvPr id="93" name="Inhaltsplatzhalter 92"/>
          <p:cNvSpPr>
            <a:spLocks noGrp="1"/>
          </p:cNvSpPr>
          <p:nvPr>
            <p:ph sz="quarter" idx="42" hasCustomPrompt="1"/>
          </p:nvPr>
        </p:nvSpPr>
        <p:spPr>
          <a:xfrm>
            <a:off x="5921374" y="9159875"/>
            <a:ext cx="8856663" cy="8821738"/>
          </a:xfrm>
          <a:solidFill>
            <a:schemeClr val="bg2"/>
          </a:solidFill>
        </p:spPr>
        <p:txBody>
          <a:bodyPr/>
          <a:lstStyle>
            <a:lvl1pPr>
              <a:defRPr baseline="0"/>
            </a:lvl1pPr>
          </a:lstStyle>
          <a:p>
            <a:pPr lvl="0"/>
            <a:r>
              <a:rPr lang="de-DE" dirty="0"/>
              <a:t>Grafik oder Bild einfügen</a:t>
            </a:r>
          </a:p>
        </p:txBody>
      </p:sp>
      <p:sp>
        <p:nvSpPr>
          <p:cNvPr id="97" name="Inhaltsplatzhalter 96"/>
          <p:cNvSpPr>
            <a:spLocks noGrp="1"/>
          </p:cNvSpPr>
          <p:nvPr>
            <p:ph sz="quarter" idx="43" hasCustomPrompt="1"/>
          </p:nvPr>
        </p:nvSpPr>
        <p:spPr>
          <a:xfrm>
            <a:off x="20105688" y="14741524"/>
            <a:ext cx="4249737" cy="3240089"/>
          </a:xfrm>
          <a:solidFill>
            <a:schemeClr val="bg2"/>
          </a:solidFill>
        </p:spPr>
        <p:txBody>
          <a:bodyPr/>
          <a:lstStyle>
            <a:lvl1pPr>
              <a:defRPr/>
            </a:lvl1pPr>
          </a:lstStyle>
          <a:p>
            <a:pPr lvl="0"/>
            <a:r>
              <a:rPr lang="de-DE" dirty="0"/>
              <a:t>Grafik oder Bild einfügen</a:t>
            </a:r>
          </a:p>
        </p:txBody>
      </p:sp>
      <p:sp>
        <p:nvSpPr>
          <p:cNvPr id="99" name="Inhaltsplatzhalter 98"/>
          <p:cNvSpPr>
            <a:spLocks noGrp="1"/>
          </p:cNvSpPr>
          <p:nvPr>
            <p:ph sz="quarter" idx="44" hasCustomPrompt="1"/>
          </p:nvPr>
        </p:nvSpPr>
        <p:spPr>
          <a:xfrm>
            <a:off x="20105688" y="18341974"/>
            <a:ext cx="4249737" cy="3240089"/>
          </a:xfrm>
          <a:solidFill>
            <a:schemeClr val="bg2"/>
          </a:solidFill>
        </p:spPr>
        <p:txBody>
          <a:bodyPr/>
          <a:lstStyle>
            <a:lvl1pPr>
              <a:defRPr/>
            </a:lvl1pPr>
          </a:lstStyle>
          <a:p>
            <a:pPr lvl="0"/>
            <a:r>
              <a:rPr lang="de-DE" dirty="0"/>
              <a:t>Grafik oder Bild einfügen</a:t>
            </a:r>
          </a:p>
        </p:txBody>
      </p:sp>
      <p:sp>
        <p:nvSpPr>
          <p:cNvPr id="101" name="Inhaltsplatzhalter 100"/>
          <p:cNvSpPr>
            <a:spLocks noGrp="1"/>
          </p:cNvSpPr>
          <p:nvPr>
            <p:ph sz="quarter" idx="45" hasCustomPrompt="1"/>
          </p:nvPr>
        </p:nvSpPr>
        <p:spPr>
          <a:xfrm>
            <a:off x="24714200" y="14741525"/>
            <a:ext cx="4249738" cy="6840537"/>
          </a:xfrm>
          <a:solidFill>
            <a:schemeClr val="bg2"/>
          </a:solidFill>
        </p:spPr>
        <p:txBody>
          <a:bodyPr/>
          <a:lstStyle>
            <a:lvl1pPr>
              <a:defRPr baseline="0"/>
            </a:lvl1pPr>
          </a:lstStyle>
          <a:p>
            <a:pPr lvl="0"/>
            <a:r>
              <a:rPr lang="de-DE" dirty="0"/>
              <a:t>Grafik oder Bild einfügen</a:t>
            </a:r>
          </a:p>
        </p:txBody>
      </p:sp>
      <p:sp>
        <p:nvSpPr>
          <p:cNvPr id="102" name="Rechteck 101"/>
          <p:cNvSpPr/>
          <p:nvPr userDrawn="1"/>
        </p:nvSpPr>
        <p:spPr>
          <a:xfrm flipV="1">
            <a:off x="-1" y="41419463"/>
            <a:ext cx="30275213" cy="138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Textplatzhalter 106"/>
          <p:cNvSpPr>
            <a:spLocks noGrp="1"/>
          </p:cNvSpPr>
          <p:nvPr>
            <p:ph type="body" sz="quarter" idx="46" hasCustomPrompt="1"/>
          </p:nvPr>
        </p:nvSpPr>
        <p:spPr>
          <a:xfrm>
            <a:off x="1312863" y="7504114"/>
            <a:ext cx="13465175" cy="1655762"/>
          </a:xfrm>
        </p:spPr>
        <p:txBody>
          <a:bodyPr>
            <a:noAutofit/>
          </a:bodyPr>
          <a:lstStyle>
            <a:lvl1pPr>
              <a:lnSpc>
                <a:spcPts val="5500"/>
              </a:lnSpc>
              <a:spcBef>
                <a:spcPts val="0"/>
              </a:spcBef>
              <a:defRPr sz="6000" cap="all" baseline="0">
                <a:solidFill>
                  <a:schemeClr val="tx2"/>
                </a:solidFill>
              </a:defRPr>
            </a:lvl1pPr>
          </a:lstStyle>
          <a:p>
            <a:pPr lvl="0"/>
            <a:r>
              <a:rPr lang="de-DE"/>
              <a:t>❶ INTRODUCTION</a:t>
            </a:r>
            <a:endParaRPr lang="de-DE" dirty="0"/>
          </a:p>
        </p:txBody>
      </p:sp>
      <p:sp>
        <p:nvSpPr>
          <p:cNvPr id="109" name="Textplatzhalter 108"/>
          <p:cNvSpPr>
            <a:spLocks noGrp="1"/>
          </p:cNvSpPr>
          <p:nvPr>
            <p:ph type="body" sz="quarter" idx="47" hasCustomPrompt="1"/>
          </p:nvPr>
        </p:nvSpPr>
        <p:spPr>
          <a:xfrm>
            <a:off x="1312863" y="41455975"/>
            <a:ext cx="27651075" cy="1347788"/>
          </a:xfrm>
        </p:spPr>
        <p:txBody>
          <a:bodyPr anchor="ctr"/>
          <a:lstStyle>
            <a:lvl1pPr>
              <a:defRPr/>
            </a:lvl1pPr>
          </a:lstStyle>
          <a:p>
            <a:pPr lvl="0"/>
            <a:r>
              <a:rPr lang="de-DE" dirty="0"/>
              <a:t>Conference, Name, Data, </a:t>
            </a:r>
            <a:r>
              <a:rPr lang="de-DE" dirty="0" err="1"/>
              <a:t>ecc</a:t>
            </a:r>
            <a:r>
              <a:rPr lang="de-DE" dirty="0"/>
              <a:t>.</a:t>
            </a:r>
          </a:p>
        </p:txBody>
      </p:sp>
    </p:spTree>
    <p:extLst>
      <p:ext uri="{BB962C8B-B14F-4D97-AF65-F5344CB8AC3E}">
        <p14:creationId xmlns:p14="http://schemas.microsoft.com/office/powerpoint/2010/main" val="2238516045"/>
      </p:ext>
    </p:extLst>
  </p:cSld>
  <p:clrMapOvr>
    <a:masterClrMapping/>
  </p:clrMapOvr>
  <p:extLst mod="1">
    <p:ext uri="{DCECCB84-F9BA-43D5-87BE-67443E8EF086}">
      <p15:sldGuideLst xmlns:p15="http://schemas.microsoft.com/office/powerpoint/2012/main">
        <p15:guide id="1" orient="horz" pos="5770" userDrawn="1">
          <p15:clr>
            <a:srgbClr val="FBAE40"/>
          </p15:clr>
        </p15:guide>
        <p15:guide id="2" orient="horz" pos="8038" userDrawn="1">
          <p15:clr>
            <a:srgbClr val="FBAE40"/>
          </p15:clr>
        </p15:guide>
        <p15:guide id="3" orient="horz" pos="10306" userDrawn="1">
          <p15:clr>
            <a:srgbClr val="FBAE40"/>
          </p15:clr>
        </p15:guide>
        <p15:guide id="4" orient="horz" pos="12574" userDrawn="1">
          <p15:clr>
            <a:srgbClr val="FBAE40"/>
          </p15:clr>
        </p15:guide>
        <p15:guide id="5" orient="horz" pos="14842" userDrawn="1">
          <p15:clr>
            <a:srgbClr val="FBAE40"/>
          </p15:clr>
        </p15:guide>
        <p15:guide id="6" orient="horz" pos="17110" userDrawn="1">
          <p15:clr>
            <a:srgbClr val="FBAE40"/>
          </p15:clr>
        </p15:guide>
        <p15:guide id="7" orient="horz" pos="19378" userDrawn="1">
          <p15:clr>
            <a:srgbClr val="FBAE40"/>
          </p15:clr>
        </p15:guide>
        <p15:guide id="8" orient="horz" pos="21646" userDrawn="1">
          <p15:clr>
            <a:srgbClr val="FBAE40"/>
          </p15:clr>
        </p15:guide>
        <p15:guide id="9" orient="horz" pos="2391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F_02">
    <p:spTree>
      <p:nvGrpSpPr>
        <p:cNvPr id="1" name=""/>
        <p:cNvGrpSpPr/>
        <p:nvPr/>
      </p:nvGrpSpPr>
      <p:grpSpPr>
        <a:xfrm>
          <a:off x="0" y="0"/>
          <a:ext cx="0" cy="0"/>
          <a:chOff x="0" y="0"/>
          <a:chExt cx="0" cy="0"/>
        </a:xfrm>
      </p:grpSpPr>
      <p:sp>
        <p:nvSpPr>
          <p:cNvPr id="32" name="Rechteck 31"/>
          <p:cNvSpPr/>
          <p:nvPr userDrawn="1"/>
        </p:nvSpPr>
        <p:spPr>
          <a:xfrm>
            <a:off x="0" y="0"/>
            <a:ext cx="30275213" cy="6819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Rechteck 53"/>
          <p:cNvSpPr/>
          <p:nvPr userDrawn="1"/>
        </p:nvSpPr>
        <p:spPr>
          <a:xfrm flipV="1">
            <a:off x="-1" y="41419463"/>
            <a:ext cx="30275213" cy="138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10529888" y="1239837"/>
            <a:ext cx="18434050" cy="2839273"/>
          </a:xfrm>
        </p:spPr>
        <p:txBody>
          <a:bodyPr/>
          <a:lstStyle>
            <a:lvl1pPr>
              <a:defRPr>
                <a:solidFill>
                  <a:schemeClr val="tx2"/>
                </a:solidFill>
              </a:defRPr>
            </a:lvl1pPr>
          </a:lstStyle>
          <a:p>
            <a:r>
              <a:rPr lang="de-DE" dirty="0"/>
              <a:t>TITLE FOR THE POSTER</a:t>
            </a:r>
            <a:br>
              <a:rPr lang="de-DE" dirty="0"/>
            </a:br>
            <a:r>
              <a:rPr lang="de-DE" dirty="0"/>
              <a:t>AS BRIEF AS POSSIBLE</a:t>
            </a:r>
          </a:p>
        </p:txBody>
      </p:sp>
      <p:sp>
        <p:nvSpPr>
          <p:cNvPr id="21" name="Textplatzhalter 20"/>
          <p:cNvSpPr>
            <a:spLocks noGrp="1"/>
          </p:cNvSpPr>
          <p:nvPr>
            <p:ph type="body" sz="quarter" idx="19" hasCustomPrompt="1"/>
          </p:nvPr>
        </p:nvSpPr>
        <p:spPr>
          <a:xfrm>
            <a:off x="1312863" y="7540625"/>
            <a:ext cx="13465175" cy="1619250"/>
          </a:xfrm>
        </p:spPr>
        <p:txBody>
          <a:bodyPr lIns="0" tIns="0" rIns="0" bIns="0">
            <a:noAutofit/>
          </a:bodyPr>
          <a:lstStyle>
            <a:lvl1pPr>
              <a:lnSpc>
                <a:spcPts val="5500"/>
              </a:lnSpc>
              <a:spcBef>
                <a:spcPts val="0"/>
              </a:spcBef>
              <a:defRPr sz="6000" cap="all" baseline="0">
                <a:solidFill>
                  <a:schemeClr val="tx2"/>
                </a:solidFill>
              </a:defRPr>
            </a:lvl1pPr>
          </a:lstStyle>
          <a:p>
            <a:pPr lvl="0"/>
            <a:r>
              <a:rPr lang="de-DE" dirty="0"/>
              <a:t>❶ XXX</a:t>
            </a:r>
          </a:p>
        </p:txBody>
      </p:sp>
      <p:sp>
        <p:nvSpPr>
          <p:cNvPr id="31" name="Textplatzhalter 30"/>
          <p:cNvSpPr>
            <a:spLocks noGrp="1"/>
          </p:cNvSpPr>
          <p:nvPr>
            <p:ph type="body" sz="quarter" idx="20" hasCustomPrompt="1"/>
          </p:nvPr>
        </p:nvSpPr>
        <p:spPr>
          <a:xfrm>
            <a:off x="1312863" y="14741526"/>
            <a:ext cx="4248150" cy="6840538"/>
          </a:xfrm>
        </p:spPr>
        <p:txBody>
          <a:bodyPr lIns="0" tIns="0" rIns="0" bIns="0">
            <a:noAutofit/>
          </a:bodyPr>
          <a:lstStyle>
            <a:lvl1pPr>
              <a:lnSpc>
                <a:spcPts val="3950"/>
              </a:lnSpc>
              <a:spcBef>
                <a:spcPts val="0"/>
              </a:spcBef>
              <a:defRPr lang="en-GB" sz="3200" smtClean="0">
                <a:effectLst/>
              </a:defRPr>
            </a:lvl1pPr>
          </a:lstStyle>
          <a:p>
            <a:pPr lvl="0"/>
            <a:r>
              <a:rPr lang="en-GB" sz="3200">
                <a:effectLst/>
                <a:latin typeface="Calibri" panose="020F0502020204030204" pitchFamily="34" charset="0"/>
                <a:ea typeface="Calibri" panose="020F0502020204030204" pitchFamily="34" charset="0"/>
                <a:cs typeface="Courier New" panose="02070309020205020404" pitchFamily="49" charset="0"/>
              </a:rPr>
              <a:t>Deniam facerum lam est labore dolut quoditem. Iquist mo estium eosam et molecto rporempore sequam hillaut qui blab in erundis quature doluptas am venisinus sae simus, te alique niminum reptate sanisci aeceped et erum exeribus magnis vellani blabo. Et que velitatum ea dolupta et, id magno.a</a:t>
            </a:r>
            <a:endParaRPr lang="de-DE" dirty="0"/>
          </a:p>
        </p:txBody>
      </p:sp>
      <p:sp>
        <p:nvSpPr>
          <p:cNvPr id="43" name="Textplatzhalter 42"/>
          <p:cNvSpPr>
            <a:spLocks noGrp="1"/>
          </p:cNvSpPr>
          <p:nvPr>
            <p:ph type="body" sz="quarter" idx="26" hasCustomPrompt="1"/>
          </p:nvPr>
        </p:nvSpPr>
        <p:spPr>
          <a:xfrm>
            <a:off x="15497175" y="9159875"/>
            <a:ext cx="4248000" cy="12422187"/>
          </a:xfrm>
        </p:spPr>
        <p:txBody>
          <a:bodyPr lIns="0" tIns="0" rIns="0" bIns="0">
            <a:noAutofit/>
          </a:bodyPr>
          <a:lstStyle>
            <a:lvl1pPr marL="0" marR="0" indent="0" algn="l" defTabSz="914400" rtl="0" eaLnBrk="1" fontAlgn="auto" latinLnBrk="0" hangingPunct="1">
              <a:lnSpc>
                <a:spcPts val="3950"/>
              </a:lnSpc>
              <a:spcBef>
                <a:spcPts val="0"/>
              </a:spcBef>
              <a:spcAft>
                <a:spcPts val="0"/>
              </a:spcAft>
              <a:buClrTx/>
              <a:buSzTx/>
              <a:buFontTx/>
              <a:buNone/>
              <a:tabLst/>
              <a:defRPr lang="en-GB" sz="3200" smtClean="0">
                <a:effectLst/>
              </a:defRPr>
            </a:lvl1pPr>
          </a:lstStyle>
          <a:p>
            <a:pPr marL="0" marR="0" lvl="0" indent="0" algn="l" defTabSz="914400" rtl="0" eaLnBrk="1" fontAlgn="auto" latinLnBrk="0" hangingPunct="1">
              <a:lnSpc>
                <a:spcPts val="3950"/>
              </a:lnSpc>
              <a:spcBef>
                <a:spcPts val="0"/>
              </a:spcBef>
              <a:spcAft>
                <a:spcPts val="0"/>
              </a:spcAft>
              <a:buClrTx/>
              <a:buSzTx/>
              <a:buFontTx/>
              <a:buNone/>
              <a:tabLst/>
              <a:defRPr/>
            </a:pPr>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magnime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nobitio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rpossectest</a:t>
            </a:r>
            <a:r>
              <a:rPr lang="en-GB" sz="3200" dirty="0">
                <a:effectLst/>
                <a:latin typeface="Calibri" panose="020F0502020204030204" pitchFamily="34" charset="0"/>
                <a:ea typeface="Calibri" panose="020F0502020204030204" pitchFamily="34" charset="0"/>
                <a:cs typeface="Courier New" panose="02070309020205020404" pitchFamily="49" charset="0"/>
              </a:rPr>
              <a:t> des </a:t>
            </a:r>
            <a:r>
              <a:rPr lang="en-GB" sz="3200" dirty="0" err="1">
                <a:effectLst/>
                <a:latin typeface="Calibri" panose="020F0502020204030204" pitchFamily="34" charset="0"/>
                <a:ea typeface="Calibri" panose="020F0502020204030204" pitchFamily="34" charset="0"/>
                <a:cs typeface="Courier New" panose="02070309020205020404" pitchFamily="49" charset="0"/>
              </a:rPr>
              <a:t>nulparunti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adionsed</a:t>
            </a:r>
            <a:r>
              <a:rPr lang="en-GB" sz="3200" dirty="0">
                <a:effectLst/>
                <a:latin typeface="Calibri" panose="020F0502020204030204" pitchFamily="34" charset="0"/>
                <a:ea typeface="Calibri" panose="020F0502020204030204" pitchFamily="34" charset="0"/>
                <a:cs typeface="Courier New" panose="02070309020205020404" pitchFamily="49" charset="0"/>
              </a:rPr>
              <a:t> que nostrum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fuga</a:t>
            </a:r>
            <a:r>
              <a:rPr lang="en-GB" sz="3200" dirty="0">
                <a:effectLst/>
                <a:latin typeface="Calibri" panose="020F0502020204030204" pitchFamily="34" charset="0"/>
                <a:ea typeface="Calibri" panose="020F0502020204030204" pitchFamily="34" charset="0"/>
                <a:cs typeface="Courier New" panose="02070309020205020404" pitchFamily="49" charset="0"/>
              </a:rPr>
              <a:t>. Con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omnitaquas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cus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volestrum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dolorep</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udionsed</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offici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ditemporro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volupic</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volore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minciti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il</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err="1">
                <a:effectLst/>
                <a:latin typeface="Calibri" panose="020F0502020204030204" pitchFamily="34" charset="0"/>
                <a:ea typeface="Calibri" panose="020F0502020204030204" pitchFamily="34" charset="0"/>
                <a:cs typeface="Courier New" panose="02070309020205020404" pitchFamily="49" charset="0"/>
              </a:rPr>
              <a:t>elis</a:t>
            </a:r>
            <a:r>
              <a:rPr lang="en-GB" sz="3200">
                <a:effectLst/>
                <a:latin typeface="Calibri" panose="020F0502020204030204" pitchFamily="34" charset="0"/>
                <a:ea typeface="Calibri" panose="020F0502020204030204" pitchFamily="34" charset="0"/>
                <a:cs typeface="Courier New" panose="02070309020205020404" pitchFamily="49" charset="0"/>
              </a:rPr>
              <a:t> idel. Deniam facerum lam est labore dolut quoditem. </a:t>
            </a:r>
            <a:endParaRPr lang="de-DE" dirty="0"/>
          </a:p>
        </p:txBody>
      </p:sp>
      <p:sp>
        <p:nvSpPr>
          <p:cNvPr id="45" name="Textplatzhalter 44"/>
          <p:cNvSpPr>
            <a:spLocks noGrp="1"/>
          </p:cNvSpPr>
          <p:nvPr>
            <p:ph type="body" sz="quarter" idx="27" hasCustomPrompt="1"/>
          </p:nvPr>
        </p:nvSpPr>
        <p:spPr>
          <a:xfrm>
            <a:off x="15497175" y="7540623"/>
            <a:ext cx="13466763" cy="1619251"/>
          </a:xfrm>
        </p:spPr>
        <p:txBody>
          <a:bodyPr lIns="0" tIns="0" rIns="0" bIns="0">
            <a:noAutofit/>
          </a:bodyPr>
          <a:lstStyle>
            <a:lvl1pPr>
              <a:lnSpc>
                <a:spcPts val="5500"/>
              </a:lnSpc>
              <a:spcBef>
                <a:spcPts val="0"/>
              </a:spcBef>
              <a:defRPr sz="6000" cap="all" baseline="0">
                <a:solidFill>
                  <a:schemeClr val="tx2"/>
                </a:solidFill>
              </a:defRPr>
            </a:lvl1pPr>
            <a:lvl5pPr>
              <a:defRPr/>
            </a:lvl5pPr>
          </a:lstStyle>
          <a:p>
            <a:pPr lvl="0"/>
            <a:r>
              <a:rPr lang="de-DE" dirty="0"/>
              <a:t>❷ XXX</a:t>
            </a:r>
          </a:p>
        </p:txBody>
      </p:sp>
      <p:sp>
        <p:nvSpPr>
          <p:cNvPr id="49" name="Textplatzhalter 48"/>
          <p:cNvSpPr>
            <a:spLocks noGrp="1"/>
          </p:cNvSpPr>
          <p:nvPr>
            <p:ph type="body" sz="quarter" idx="28" hasCustomPrompt="1"/>
          </p:nvPr>
        </p:nvSpPr>
        <p:spPr>
          <a:xfrm>
            <a:off x="1312863" y="23561675"/>
            <a:ext cx="23042562" cy="1620838"/>
          </a:xfrm>
        </p:spPr>
        <p:txBody>
          <a:bodyPr>
            <a:normAutofit/>
          </a:bodyPr>
          <a:lstStyle>
            <a:lvl1pPr>
              <a:lnSpc>
                <a:spcPts val="5500"/>
              </a:lnSpc>
              <a:spcBef>
                <a:spcPts val="0"/>
              </a:spcBef>
              <a:defRPr sz="6000" cap="all" baseline="0">
                <a:solidFill>
                  <a:schemeClr val="tx2"/>
                </a:solidFill>
              </a:defRPr>
            </a:lvl1pPr>
          </a:lstStyle>
          <a:p>
            <a:pPr lvl="0"/>
            <a:r>
              <a:rPr lang="de-DE" dirty="0"/>
              <a:t>❸ XXXXXXXX XXXXX </a:t>
            </a:r>
            <a:r>
              <a:rPr lang="de-DE" dirty="0" err="1"/>
              <a:t>XXXXX</a:t>
            </a:r>
            <a:endParaRPr lang="de-DE" dirty="0"/>
          </a:p>
        </p:txBody>
      </p:sp>
      <p:sp>
        <p:nvSpPr>
          <p:cNvPr id="64" name="Textplatzhalter 63"/>
          <p:cNvSpPr>
            <a:spLocks noGrp="1"/>
          </p:cNvSpPr>
          <p:nvPr>
            <p:ph type="body" sz="quarter" idx="33" hasCustomPrompt="1"/>
          </p:nvPr>
        </p:nvSpPr>
        <p:spPr>
          <a:xfrm>
            <a:off x="24715938" y="25542874"/>
            <a:ext cx="4248000" cy="14041439"/>
          </a:xfrm>
        </p:spPr>
        <p:txBody>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magnime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nobitio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rpossectest</a:t>
            </a:r>
            <a:r>
              <a:rPr lang="en-GB" sz="3200" dirty="0">
                <a:effectLst/>
                <a:latin typeface="Calibri" panose="020F0502020204030204" pitchFamily="34" charset="0"/>
                <a:ea typeface="Calibri" panose="020F0502020204030204" pitchFamily="34" charset="0"/>
                <a:cs typeface="Courier New" panose="02070309020205020404" pitchFamily="49" charset="0"/>
              </a:rPr>
              <a:t> des </a:t>
            </a:r>
            <a:r>
              <a:rPr lang="en-GB" sz="3200" dirty="0" err="1">
                <a:effectLst/>
                <a:latin typeface="Calibri" panose="020F0502020204030204" pitchFamily="34" charset="0"/>
                <a:ea typeface="Calibri" panose="020F0502020204030204" pitchFamily="34" charset="0"/>
                <a:cs typeface="Courier New" panose="02070309020205020404" pitchFamily="49" charset="0"/>
              </a:rPr>
              <a:t>nulparunti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adionsed</a:t>
            </a:r>
            <a:r>
              <a:rPr lang="en-GB" sz="3200" dirty="0">
                <a:effectLst/>
                <a:latin typeface="Calibri" panose="020F0502020204030204" pitchFamily="34" charset="0"/>
                <a:ea typeface="Calibri" panose="020F0502020204030204" pitchFamily="34" charset="0"/>
                <a:cs typeface="Courier New" panose="02070309020205020404" pitchFamily="49" charset="0"/>
              </a:rPr>
              <a:t> que nostrum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fuga</a:t>
            </a:r>
            <a:r>
              <a:rPr lang="en-GB" sz="3200" dirty="0">
                <a:effectLst/>
                <a:latin typeface="Calibri" panose="020F0502020204030204" pitchFamily="34" charset="0"/>
                <a:ea typeface="Calibri" panose="020F0502020204030204" pitchFamily="34" charset="0"/>
                <a:cs typeface="Courier New" panose="02070309020205020404" pitchFamily="49" charset="0"/>
              </a:rPr>
              <a:t>. 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a:effectLst/>
                <a:latin typeface="Calibri" panose="020F0502020204030204" pitchFamily="34" charset="0"/>
                <a:ea typeface="Calibri" panose="020F0502020204030204" pitchFamily="34" charset="0"/>
                <a:cs typeface="Courier New" panose="02070309020205020404" pitchFamily="49" charset="0"/>
              </a:rPr>
              <a:t>et erum.</a:t>
            </a:r>
            <a:endParaRPr lang="de-DE" dirty="0"/>
          </a:p>
        </p:txBody>
      </p:sp>
      <p:sp>
        <p:nvSpPr>
          <p:cNvPr id="76" name="Textplatzhalter 75"/>
          <p:cNvSpPr>
            <a:spLocks noGrp="1"/>
          </p:cNvSpPr>
          <p:nvPr>
            <p:ph type="body" sz="quarter" idx="39" hasCustomPrompt="1"/>
          </p:nvPr>
        </p:nvSpPr>
        <p:spPr>
          <a:xfrm>
            <a:off x="10529888" y="4640581"/>
            <a:ext cx="18434050" cy="1257300"/>
          </a:xfrm>
        </p:spPr>
        <p:txBody>
          <a:bodyPr/>
          <a:lstStyle>
            <a:lvl1pPr marL="0" marR="0" indent="0" algn="l" defTabSz="914400" rtl="0" eaLnBrk="1" fontAlgn="auto" latinLnBrk="0" hangingPunct="1">
              <a:lnSpc>
                <a:spcPts val="3950"/>
              </a:lnSpc>
              <a:spcBef>
                <a:spcPts val="1000"/>
              </a:spcBef>
              <a:spcAft>
                <a:spcPts val="0"/>
              </a:spcAft>
              <a:buClrTx/>
              <a:buSzTx/>
              <a:buFontTx/>
              <a:buNone/>
              <a:tabLst/>
              <a:defRPr baseline="0"/>
            </a:lvl1pPr>
          </a:lstStyle>
          <a:p>
            <a:pPr lvl="0"/>
            <a:r>
              <a:rPr lang="de-DE" dirty="0"/>
              <a:t>Author one¹, Autor two², Author three³</a:t>
            </a:r>
            <a:br>
              <a:rPr lang="de-DE" dirty="0"/>
            </a:br>
            <a:r>
              <a:rPr lang="de-DE" dirty="0"/>
              <a:t>¹Organisational </a:t>
            </a:r>
            <a:r>
              <a:rPr lang="de-DE" dirty="0" err="1"/>
              <a:t>unit</a:t>
            </a:r>
            <a:r>
              <a:rPr lang="de-DE" dirty="0"/>
              <a:t> </a:t>
            </a:r>
            <a:r>
              <a:rPr lang="de-DE" dirty="0" err="1"/>
              <a:t>one</a:t>
            </a:r>
            <a:r>
              <a:rPr lang="de-DE" dirty="0"/>
              <a:t>, ²Organisational </a:t>
            </a:r>
            <a:r>
              <a:rPr lang="de-DE" dirty="0" err="1"/>
              <a:t>unit</a:t>
            </a:r>
            <a:r>
              <a:rPr lang="de-DE" dirty="0"/>
              <a:t> </a:t>
            </a:r>
            <a:r>
              <a:rPr lang="de-DE" dirty="0" err="1"/>
              <a:t>two</a:t>
            </a:r>
            <a:r>
              <a:rPr lang="de-DE" dirty="0"/>
              <a:t>, ³Organisational </a:t>
            </a:r>
            <a:r>
              <a:rPr lang="de-DE" dirty="0" err="1"/>
              <a:t>unit</a:t>
            </a:r>
            <a:r>
              <a:rPr lang="de-DE" dirty="0"/>
              <a:t> </a:t>
            </a:r>
            <a:r>
              <a:rPr lang="de-DE" dirty="0" err="1"/>
              <a:t>three</a:t>
            </a:r>
            <a:endParaRPr lang="de-DE" dirty="0"/>
          </a:p>
        </p:txBody>
      </p:sp>
      <p:sp>
        <p:nvSpPr>
          <p:cNvPr id="78" name="Bildplatzhalter 77"/>
          <p:cNvSpPr>
            <a:spLocks noGrp="1"/>
          </p:cNvSpPr>
          <p:nvPr>
            <p:ph type="pic" sz="quarter" idx="40" hasCustomPrompt="1"/>
          </p:nvPr>
        </p:nvSpPr>
        <p:spPr>
          <a:xfrm>
            <a:off x="1312863" y="3960000"/>
            <a:ext cx="3240000" cy="1440000"/>
          </a:xfrm>
          <a:solidFill>
            <a:schemeClr val="bg1">
              <a:lumMod val="95000"/>
            </a:schemeClr>
          </a:solidFill>
        </p:spPr>
        <p:txBody>
          <a:bodyPr/>
          <a:lstStyle>
            <a:lvl1pPr>
              <a:defRPr/>
            </a:lvl1pPr>
          </a:lstStyle>
          <a:p>
            <a:r>
              <a:rPr lang="de-DE" dirty="0"/>
              <a:t>Logo 2</a:t>
            </a:r>
          </a:p>
        </p:txBody>
      </p:sp>
      <p:pic>
        <p:nvPicPr>
          <p:cNvPr id="83" name="Grafik 8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2863" y="1239838"/>
            <a:ext cx="4248150" cy="1526819"/>
          </a:xfrm>
          <a:prstGeom prst="rect">
            <a:avLst/>
          </a:prstGeom>
        </p:spPr>
      </p:pic>
      <p:sp>
        <p:nvSpPr>
          <p:cNvPr id="84" name="Bildplatzhalter 77"/>
          <p:cNvSpPr>
            <a:spLocks noGrp="1"/>
          </p:cNvSpPr>
          <p:nvPr>
            <p:ph type="pic" sz="quarter" idx="41" hasCustomPrompt="1"/>
          </p:nvPr>
        </p:nvSpPr>
        <p:spPr>
          <a:xfrm>
            <a:off x="5200502" y="3960000"/>
            <a:ext cx="3240000" cy="1440000"/>
          </a:xfrm>
          <a:solidFill>
            <a:schemeClr val="bg1">
              <a:lumMod val="95000"/>
            </a:schemeClr>
          </a:solidFill>
        </p:spPr>
        <p:txBody>
          <a:bodyPr/>
          <a:lstStyle>
            <a:lvl1pPr>
              <a:defRPr/>
            </a:lvl1pPr>
          </a:lstStyle>
          <a:p>
            <a:r>
              <a:rPr lang="de-DE" dirty="0"/>
              <a:t>Logo 2</a:t>
            </a:r>
          </a:p>
        </p:txBody>
      </p:sp>
      <p:sp>
        <p:nvSpPr>
          <p:cNvPr id="14" name="Inhaltsplatzhalter 13"/>
          <p:cNvSpPr>
            <a:spLocks noGrp="1"/>
          </p:cNvSpPr>
          <p:nvPr>
            <p:ph sz="quarter" idx="45" hasCustomPrompt="1"/>
          </p:nvPr>
        </p:nvSpPr>
        <p:spPr>
          <a:xfrm>
            <a:off x="1312863" y="25542875"/>
            <a:ext cx="23042562" cy="14041438"/>
          </a:xfrm>
          <a:solidFill>
            <a:schemeClr val="bg2"/>
          </a:solidFill>
        </p:spPr>
        <p:txBody>
          <a:bodyPr/>
          <a:lstStyle>
            <a:lvl1pPr>
              <a:defRPr baseline="0"/>
            </a:lvl1pPr>
          </a:lstStyle>
          <a:p>
            <a:pPr lvl="0"/>
            <a:r>
              <a:rPr lang="de-DE" dirty="0"/>
              <a:t>Grafik oder Bild einfügen</a:t>
            </a:r>
          </a:p>
        </p:txBody>
      </p:sp>
      <p:sp>
        <p:nvSpPr>
          <p:cNvPr id="50" name="Inhaltsplatzhalter 40"/>
          <p:cNvSpPr>
            <a:spLocks noGrp="1"/>
          </p:cNvSpPr>
          <p:nvPr>
            <p:ph sz="quarter" idx="25" hasCustomPrompt="1"/>
          </p:nvPr>
        </p:nvSpPr>
        <p:spPr>
          <a:xfrm>
            <a:off x="20105688" y="9159875"/>
            <a:ext cx="8858250" cy="5221287"/>
          </a:xfrm>
          <a:solidFill>
            <a:schemeClr val="bg2"/>
          </a:solidFill>
        </p:spPr>
        <p:txBody>
          <a:bodyPr/>
          <a:lstStyle>
            <a:lvl1pPr>
              <a:defRPr/>
            </a:lvl1pPr>
          </a:lstStyle>
          <a:p>
            <a:pPr lvl="0"/>
            <a:r>
              <a:rPr lang="de-DE" dirty="0"/>
              <a:t>Grafik oder Bild einfügen</a:t>
            </a:r>
          </a:p>
        </p:txBody>
      </p:sp>
      <p:sp>
        <p:nvSpPr>
          <p:cNvPr id="51" name="Inhaltsplatzhalter 96"/>
          <p:cNvSpPr>
            <a:spLocks noGrp="1"/>
          </p:cNvSpPr>
          <p:nvPr>
            <p:ph sz="quarter" idx="46" hasCustomPrompt="1"/>
          </p:nvPr>
        </p:nvSpPr>
        <p:spPr>
          <a:xfrm>
            <a:off x="20105688" y="14741525"/>
            <a:ext cx="4249737" cy="3240087"/>
          </a:xfrm>
          <a:solidFill>
            <a:schemeClr val="bg2"/>
          </a:solidFill>
        </p:spPr>
        <p:txBody>
          <a:bodyPr/>
          <a:lstStyle>
            <a:lvl1pPr>
              <a:defRPr/>
            </a:lvl1pPr>
          </a:lstStyle>
          <a:p>
            <a:pPr lvl="0"/>
            <a:r>
              <a:rPr lang="de-DE" dirty="0"/>
              <a:t>Grafik oder Bild einfügen</a:t>
            </a:r>
          </a:p>
        </p:txBody>
      </p:sp>
      <p:sp>
        <p:nvSpPr>
          <p:cNvPr id="55" name="Inhaltsplatzhalter 98"/>
          <p:cNvSpPr>
            <a:spLocks noGrp="1"/>
          </p:cNvSpPr>
          <p:nvPr>
            <p:ph sz="quarter" idx="47" hasCustomPrompt="1"/>
          </p:nvPr>
        </p:nvSpPr>
        <p:spPr>
          <a:xfrm>
            <a:off x="20105688" y="18341975"/>
            <a:ext cx="4249737" cy="3240087"/>
          </a:xfrm>
          <a:solidFill>
            <a:schemeClr val="bg2"/>
          </a:solidFill>
        </p:spPr>
        <p:txBody>
          <a:bodyPr/>
          <a:lstStyle>
            <a:lvl1pPr>
              <a:defRPr/>
            </a:lvl1pPr>
          </a:lstStyle>
          <a:p>
            <a:pPr lvl="0"/>
            <a:r>
              <a:rPr lang="de-DE" dirty="0"/>
              <a:t>Grafik oder Bild einfügen</a:t>
            </a:r>
          </a:p>
        </p:txBody>
      </p:sp>
      <p:sp>
        <p:nvSpPr>
          <p:cNvPr id="57" name="Inhaltsplatzhalter 100"/>
          <p:cNvSpPr>
            <a:spLocks noGrp="1"/>
          </p:cNvSpPr>
          <p:nvPr>
            <p:ph sz="quarter" idx="48" hasCustomPrompt="1"/>
          </p:nvPr>
        </p:nvSpPr>
        <p:spPr>
          <a:xfrm>
            <a:off x="24714200" y="14741524"/>
            <a:ext cx="4249738" cy="6840539"/>
          </a:xfrm>
          <a:solidFill>
            <a:schemeClr val="bg2"/>
          </a:solidFill>
        </p:spPr>
        <p:txBody>
          <a:bodyPr/>
          <a:lstStyle>
            <a:lvl1pPr>
              <a:defRPr baseline="0"/>
            </a:lvl1pPr>
          </a:lstStyle>
          <a:p>
            <a:pPr lvl="0"/>
            <a:r>
              <a:rPr lang="de-DE" dirty="0"/>
              <a:t>Grafik oder Bild einfügen</a:t>
            </a:r>
          </a:p>
        </p:txBody>
      </p:sp>
      <p:cxnSp>
        <p:nvCxnSpPr>
          <p:cNvPr id="61" name="Gerader Verbinder 60"/>
          <p:cNvCxnSpPr/>
          <p:nvPr userDrawn="1"/>
        </p:nvCxnSpPr>
        <p:spPr>
          <a:xfrm>
            <a:off x="15498763" y="21942425"/>
            <a:ext cx="13465175" cy="0"/>
          </a:xfrm>
          <a:prstGeom prst="line">
            <a:avLst/>
          </a:prstGeom>
          <a:ln w="1270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3" name="Gerader Verbinder 62"/>
          <p:cNvCxnSpPr/>
          <p:nvPr userDrawn="1"/>
        </p:nvCxnSpPr>
        <p:spPr>
          <a:xfrm>
            <a:off x="1312863" y="21942425"/>
            <a:ext cx="13465175" cy="0"/>
          </a:xfrm>
          <a:prstGeom prst="line">
            <a:avLst/>
          </a:prstGeom>
          <a:ln w="1270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5" name="Textplatzhalter 30"/>
          <p:cNvSpPr>
            <a:spLocks noGrp="1"/>
          </p:cNvSpPr>
          <p:nvPr>
            <p:ph type="body" sz="quarter" idx="49" hasCustomPrompt="1"/>
          </p:nvPr>
        </p:nvSpPr>
        <p:spPr>
          <a:xfrm>
            <a:off x="5920582" y="14741525"/>
            <a:ext cx="4248150" cy="6840538"/>
          </a:xfrm>
        </p:spPr>
        <p:txBody>
          <a:bodyPr lIns="0" tIns="0" rIns="0" bIns="0">
            <a:noAutofit/>
          </a:bodyPr>
          <a:lstStyle>
            <a:lvl1pPr>
              <a:lnSpc>
                <a:spcPts val="3950"/>
              </a:lnSpc>
              <a:spcBef>
                <a:spcPts val="0"/>
              </a:spcBef>
              <a:defRPr lang="en-GB" sz="3200" smtClean="0">
                <a:effectLst/>
              </a:defRPr>
            </a:lvl1pPr>
          </a:lstStyle>
          <a:p>
            <a:pPr lvl="0"/>
            <a:r>
              <a:rPr lang="en-GB" sz="3200">
                <a:effectLst/>
                <a:latin typeface="Calibri" panose="020F0502020204030204" pitchFamily="34" charset="0"/>
                <a:ea typeface="Calibri" panose="020F0502020204030204" pitchFamily="34" charset="0"/>
                <a:cs typeface="Courier New" panose="02070309020205020404" pitchFamily="49" charset="0"/>
              </a:rPr>
              <a:t>Deniam facerum lam est labore dolut quoditem. Iquist mo estium eosam et molecto rporempore sequam hillaut qui blab in erundis quature doluptas am venisinus sae simus, te alique niminum reptate sanisci aeceped et erum exeribus magnis vellani blabo. Et que velitatum ea dolupta et, id magno.a</a:t>
            </a:r>
            <a:endParaRPr lang="de-DE" dirty="0"/>
          </a:p>
        </p:txBody>
      </p:sp>
      <p:sp>
        <p:nvSpPr>
          <p:cNvPr id="67" name="Textplatzhalter 30"/>
          <p:cNvSpPr>
            <a:spLocks noGrp="1"/>
          </p:cNvSpPr>
          <p:nvPr>
            <p:ph type="body" sz="quarter" idx="50" hasCustomPrompt="1"/>
          </p:nvPr>
        </p:nvSpPr>
        <p:spPr>
          <a:xfrm>
            <a:off x="10529094" y="14741525"/>
            <a:ext cx="4248150" cy="6840538"/>
          </a:xfrm>
        </p:spPr>
        <p:txBody>
          <a:bodyPr lIns="0" tIns="0" rIns="0" bIns="0">
            <a:noAutofit/>
          </a:bodyPr>
          <a:lstStyle>
            <a:lvl1pPr>
              <a:lnSpc>
                <a:spcPts val="3950"/>
              </a:lnSpc>
              <a:spcBef>
                <a:spcPts val="0"/>
              </a:spcBef>
              <a:defRPr lang="en-GB" sz="3200" smtClean="0">
                <a:effectLst/>
              </a:defRPr>
            </a:lvl1pPr>
          </a:lstStyle>
          <a:p>
            <a:pPr lvl="0"/>
            <a:r>
              <a:rPr lang="en-GB" sz="3200">
                <a:effectLst/>
                <a:latin typeface="Calibri" panose="020F0502020204030204" pitchFamily="34" charset="0"/>
                <a:ea typeface="Calibri" panose="020F0502020204030204" pitchFamily="34" charset="0"/>
                <a:cs typeface="Courier New" panose="02070309020205020404" pitchFamily="49" charset="0"/>
              </a:rPr>
              <a:t>Deniam facerum lam est labore dolut quoditem. Iquist mo estium eosam et molecto rporempore sequam hillaut qui blab in erundis quature doluptas am venisinus sae simus, te alique niminum reptate sanisci aeceped et erum exeribus magnis vellani blabo. Et que velitatum ea dolupta et, id magno.a</a:t>
            </a:r>
            <a:endParaRPr lang="de-DE" dirty="0"/>
          </a:p>
        </p:txBody>
      </p:sp>
      <p:sp>
        <p:nvSpPr>
          <p:cNvPr id="75" name="Inhaltsplatzhalter 96"/>
          <p:cNvSpPr>
            <a:spLocks noGrp="1"/>
          </p:cNvSpPr>
          <p:nvPr>
            <p:ph sz="quarter" idx="51" hasCustomPrompt="1"/>
          </p:nvPr>
        </p:nvSpPr>
        <p:spPr>
          <a:xfrm>
            <a:off x="1312863" y="9159875"/>
            <a:ext cx="4249737" cy="5221288"/>
          </a:xfrm>
          <a:solidFill>
            <a:schemeClr val="bg2"/>
          </a:solidFill>
        </p:spPr>
        <p:txBody>
          <a:bodyPr/>
          <a:lstStyle>
            <a:lvl1pPr>
              <a:defRPr/>
            </a:lvl1pPr>
          </a:lstStyle>
          <a:p>
            <a:pPr lvl="0"/>
            <a:r>
              <a:rPr lang="de-DE" dirty="0"/>
              <a:t>Grafik oder Bild einfügen</a:t>
            </a:r>
          </a:p>
        </p:txBody>
      </p:sp>
      <p:sp>
        <p:nvSpPr>
          <p:cNvPr id="79" name="Inhaltsplatzhalter 100"/>
          <p:cNvSpPr>
            <a:spLocks noGrp="1"/>
          </p:cNvSpPr>
          <p:nvPr>
            <p:ph sz="quarter" idx="53" hasCustomPrompt="1"/>
          </p:nvPr>
        </p:nvSpPr>
        <p:spPr>
          <a:xfrm>
            <a:off x="5921374" y="9159874"/>
            <a:ext cx="8856663" cy="5221289"/>
          </a:xfrm>
          <a:solidFill>
            <a:schemeClr val="bg2"/>
          </a:solidFill>
        </p:spPr>
        <p:txBody>
          <a:bodyPr/>
          <a:lstStyle>
            <a:lvl1pPr>
              <a:defRPr baseline="0"/>
            </a:lvl1pPr>
          </a:lstStyle>
          <a:p>
            <a:pPr lvl="0"/>
            <a:r>
              <a:rPr lang="de-DE" dirty="0"/>
              <a:t>Grafik oder Bild einfügen</a:t>
            </a:r>
          </a:p>
        </p:txBody>
      </p:sp>
      <p:sp>
        <p:nvSpPr>
          <p:cNvPr id="92" name="Textplatzhalter 108"/>
          <p:cNvSpPr>
            <a:spLocks noGrp="1"/>
          </p:cNvSpPr>
          <p:nvPr>
            <p:ph type="body" sz="quarter" idx="54" hasCustomPrompt="1"/>
          </p:nvPr>
        </p:nvSpPr>
        <p:spPr>
          <a:xfrm>
            <a:off x="1312863" y="41455975"/>
            <a:ext cx="27651075" cy="1347788"/>
          </a:xfrm>
        </p:spPr>
        <p:txBody>
          <a:bodyPr anchor="ctr"/>
          <a:lstStyle>
            <a:lvl1pPr>
              <a:defRPr/>
            </a:lvl1pPr>
          </a:lstStyle>
          <a:p>
            <a:pPr lvl="0"/>
            <a:r>
              <a:rPr lang="de-DE" dirty="0"/>
              <a:t>Conference, Name, Data, </a:t>
            </a:r>
            <a:r>
              <a:rPr lang="de-DE" dirty="0" err="1"/>
              <a:t>ecc</a:t>
            </a:r>
            <a:r>
              <a:rPr lang="de-DE" dirty="0"/>
              <a:t>.</a:t>
            </a:r>
          </a:p>
        </p:txBody>
      </p:sp>
    </p:spTree>
    <p:extLst>
      <p:ext uri="{BB962C8B-B14F-4D97-AF65-F5344CB8AC3E}">
        <p14:creationId xmlns:p14="http://schemas.microsoft.com/office/powerpoint/2010/main" val="3834615353"/>
      </p:ext>
    </p:extLst>
  </p:cSld>
  <p:clrMapOvr>
    <a:masterClrMapping/>
  </p:clrMapOvr>
  <p:extLst mod="1">
    <p:ext uri="{DCECCB84-F9BA-43D5-87BE-67443E8EF086}">
      <p15:sldGuideLst xmlns:p15="http://schemas.microsoft.com/office/powerpoint/2012/main">
        <p15:guide id="1" orient="horz" pos="5770" userDrawn="1">
          <p15:clr>
            <a:srgbClr val="FBAE40"/>
          </p15:clr>
        </p15:guide>
        <p15:guide id="2" orient="horz" pos="8038" userDrawn="1">
          <p15:clr>
            <a:srgbClr val="FBAE40"/>
          </p15:clr>
        </p15:guide>
        <p15:guide id="3" orient="horz" pos="10306" userDrawn="1">
          <p15:clr>
            <a:srgbClr val="FBAE40"/>
          </p15:clr>
        </p15:guide>
        <p15:guide id="4" orient="horz" pos="12574" userDrawn="1">
          <p15:clr>
            <a:srgbClr val="FBAE40"/>
          </p15:clr>
        </p15:guide>
        <p15:guide id="5" orient="horz" pos="14842" userDrawn="1">
          <p15:clr>
            <a:srgbClr val="FBAE40"/>
          </p15:clr>
        </p15:guide>
        <p15:guide id="6" orient="horz" pos="17110" userDrawn="1">
          <p15:clr>
            <a:srgbClr val="FBAE40"/>
          </p15:clr>
        </p15:guide>
        <p15:guide id="7" orient="horz" pos="19378" userDrawn="1">
          <p15:clr>
            <a:srgbClr val="FBAE40"/>
          </p15:clr>
        </p15:guide>
        <p15:guide id="8" orient="horz" pos="21646" userDrawn="1">
          <p15:clr>
            <a:srgbClr val="FBAE40"/>
          </p15:clr>
        </p15:guide>
        <p15:guide id="9" orient="horz" pos="2391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F_03">
    <p:spTree>
      <p:nvGrpSpPr>
        <p:cNvPr id="1" name=""/>
        <p:cNvGrpSpPr/>
        <p:nvPr/>
      </p:nvGrpSpPr>
      <p:grpSpPr>
        <a:xfrm>
          <a:off x="0" y="0"/>
          <a:ext cx="0" cy="0"/>
          <a:chOff x="0" y="0"/>
          <a:chExt cx="0" cy="0"/>
        </a:xfrm>
      </p:grpSpPr>
      <p:sp>
        <p:nvSpPr>
          <p:cNvPr id="41" name="Rechteck 40"/>
          <p:cNvSpPr/>
          <p:nvPr userDrawn="1"/>
        </p:nvSpPr>
        <p:spPr>
          <a:xfrm>
            <a:off x="0" y="0"/>
            <a:ext cx="30275213" cy="6819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Rechteck 53"/>
          <p:cNvSpPr/>
          <p:nvPr userDrawn="1"/>
        </p:nvSpPr>
        <p:spPr>
          <a:xfrm flipV="1">
            <a:off x="-1" y="41455975"/>
            <a:ext cx="30275213" cy="13477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10529888" y="1239837"/>
            <a:ext cx="18434050" cy="2839273"/>
          </a:xfrm>
        </p:spPr>
        <p:txBody>
          <a:bodyPr/>
          <a:lstStyle>
            <a:lvl1pPr>
              <a:defRPr>
                <a:solidFill>
                  <a:schemeClr val="tx2"/>
                </a:solidFill>
              </a:defRPr>
            </a:lvl1pPr>
          </a:lstStyle>
          <a:p>
            <a:r>
              <a:rPr lang="de-DE" dirty="0"/>
              <a:t>TITLE FOR THE POSTER</a:t>
            </a:r>
            <a:br>
              <a:rPr lang="de-DE" dirty="0"/>
            </a:br>
            <a:r>
              <a:rPr lang="de-DE" dirty="0"/>
              <a:t>AS BRIEF AS POSSIBLE</a:t>
            </a:r>
          </a:p>
        </p:txBody>
      </p:sp>
      <p:sp>
        <p:nvSpPr>
          <p:cNvPr id="21" name="Textplatzhalter 20"/>
          <p:cNvSpPr>
            <a:spLocks noGrp="1"/>
          </p:cNvSpPr>
          <p:nvPr>
            <p:ph type="body" sz="quarter" idx="19" hasCustomPrompt="1"/>
          </p:nvPr>
        </p:nvSpPr>
        <p:spPr>
          <a:xfrm>
            <a:off x="1312863" y="7504113"/>
            <a:ext cx="13465175" cy="1655762"/>
          </a:xfrm>
        </p:spPr>
        <p:txBody>
          <a:bodyPr lIns="0" tIns="0" rIns="0" bIns="0">
            <a:noAutofit/>
          </a:bodyPr>
          <a:lstStyle>
            <a:lvl1pPr>
              <a:lnSpc>
                <a:spcPts val="5500"/>
              </a:lnSpc>
              <a:spcBef>
                <a:spcPts val="0"/>
              </a:spcBef>
              <a:defRPr sz="6000" cap="all" baseline="0">
                <a:solidFill>
                  <a:schemeClr val="tx2"/>
                </a:solidFill>
              </a:defRPr>
            </a:lvl1pPr>
          </a:lstStyle>
          <a:p>
            <a:pPr lvl="0"/>
            <a:r>
              <a:rPr lang="de-DE" dirty="0"/>
              <a:t>❶ XXX</a:t>
            </a:r>
          </a:p>
        </p:txBody>
      </p:sp>
      <p:sp>
        <p:nvSpPr>
          <p:cNvPr id="31" name="Textplatzhalter 30"/>
          <p:cNvSpPr>
            <a:spLocks noGrp="1"/>
          </p:cNvSpPr>
          <p:nvPr>
            <p:ph type="body" sz="quarter" idx="20" hasCustomPrompt="1"/>
          </p:nvPr>
        </p:nvSpPr>
        <p:spPr>
          <a:xfrm>
            <a:off x="1312863" y="9159875"/>
            <a:ext cx="4248150" cy="6592745"/>
          </a:xfrm>
        </p:spPr>
        <p:txBody>
          <a:bodyPr lIns="0" tIns="0" rIns="0" bIns="0">
            <a:noAutofit/>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a:t>
            </a:r>
            <a:endParaRPr lang="de-DE" dirty="0"/>
          </a:p>
        </p:txBody>
      </p:sp>
      <p:sp>
        <p:nvSpPr>
          <p:cNvPr id="45" name="Textplatzhalter 44"/>
          <p:cNvSpPr>
            <a:spLocks noGrp="1"/>
          </p:cNvSpPr>
          <p:nvPr>
            <p:ph type="body" sz="quarter" idx="27" hasCustomPrompt="1"/>
          </p:nvPr>
        </p:nvSpPr>
        <p:spPr>
          <a:xfrm>
            <a:off x="15497175" y="7504113"/>
            <a:ext cx="13466763" cy="1655762"/>
          </a:xfrm>
        </p:spPr>
        <p:txBody>
          <a:bodyPr lIns="0" tIns="0" rIns="0" bIns="0">
            <a:noAutofit/>
          </a:bodyPr>
          <a:lstStyle>
            <a:lvl1pPr>
              <a:lnSpc>
                <a:spcPts val="5500"/>
              </a:lnSpc>
              <a:spcBef>
                <a:spcPts val="0"/>
              </a:spcBef>
              <a:defRPr sz="6000" cap="all" baseline="0">
                <a:solidFill>
                  <a:schemeClr val="tx2"/>
                </a:solidFill>
              </a:defRPr>
            </a:lvl1pPr>
            <a:lvl5pPr>
              <a:defRPr/>
            </a:lvl5pPr>
          </a:lstStyle>
          <a:p>
            <a:pPr lvl="0"/>
            <a:r>
              <a:rPr lang="de-DE" dirty="0"/>
              <a:t>❷ XXX</a:t>
            </a:r>
          </a:p>
        </p:txBody>
      </p:sp>
      <p:sp>
        <p:nvSpPr>
          <p:cNvPr id="49" name="Textplatzhalter 48"/>
          <p:cNvSpPr>
            <a:spLocks noGrp="1"/>
          </p:cNvSpPr>
          <p:nvPr>
            <p:ph type="body" sz="quarter" idx="28" hasCustomPrompt="1"/>
          </p:nvPr>
        </p:nvSpPr>
        <p:spPr>
          <a:xfrm>
            <a:off x="1312863" y="23598190"/>
            <a:ext cx="23042562" cy="1584324"/>
          </a:xfrm>
        </p:spPr>
        <p:txBody>
          <a:bodyPr>
            <a:normAutofit/>
          </a:bodyPr>
          <a:lstStyle>
            <a:lvl1pPr>
              <a:lnSpc>
                <a:spcPts val="5500"/>
              </a:lnSpc>
              <a:spcBef>
                <a:spcPts val="0"/>
              </a:spcBef>
              <a:defRPr sz="6000" cap="all" baseline="0">
                <a:solidFill>
                  <a:schemeClr val="tx2"/>
                </a:solidFill>
              </a:defRPr>
            </a:lvl1pPr>
          </a:lstStyle>
          <a:p>
            <a:pPr lvl="0"/>
            <a:r>
              <a:rPr lang="de-DE" dirty="0"/>
              <a:t>❸ XXXXXXXX XXXXX </a:t>
            </a:r>
            <a:r>
              <a:rPr lang="de-DE" dirty="0" err="1"/>
              <a:t>XXXXX</a:t>
            </a:r>
            <a:endParaRPr lang="de-DE" dirty="0"/>
          </a:p>
        </p:txBody>
      </p:sp>
      <p:sp>
        <p:nvSpPr>
          <p:cNvPr id="64" name="Textplatzhalter 63"/>
          <p:cNvSpPr>
            <a:spLocks noGrp="1"/>
          </p:cNvSpPr>
          <p:nvPr>
            <p:ph type="body" sz="quarter" idx="33" hasCustomPrompt="1"/>
          </p:nvPr>
        </p:nvSpPr>
        <p:spPr>
          <a:xfrm>
            <a:off x="1313013" y="25182474"/>
            <a:ext cx="4248000" cy="3636872"/>
          </a:xfrm>
        </p:spPr>
        <p:txBody>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a:effectLst/>
                <a:latin typeface="Calibri" panose="020F0502020204030204" pitchFamily="34" charset="0"/>
                <a:ea typeface="Calibri" panose="020F0502020204030204" pitchFamily="34" charset="0"/>
                <a:cs typeface="Courier New" panose="02070309020205020404" pitchFamily="49" charset="0"/>
              </a:rPr>
              <a:t> amuminum.</a:t>
            </a:r>
            <a:endParaRPr lang="de-DE" dirty="0"/>
          </a:p>
        </p:txBody>
      </p:sp>
      <p:sp>
        <p:nvSpPr>
          <p:cNvPr id="76" name="Textplatzhalter 75"/>
          <p:cNvSpPr>
            <a:spLocks noGrp="1"/>
          </p:cNvSpPr>
          <p:nvPr>
            <p:ph type="body" sz="quarter" idx="39" hasCustomPrompt="1"/>
          </p:nvPr>
        </p:nvSpPr>
        <p:spPr>
          <a:xfrm>
            <a:off x="10529888" y="4640581"/>
            <a:ext cx="18434050" cy="1257300"/>
          </a:xfrm>
        </p:spPr>
        <p:txBody>
          <a:bodyPr/>
          <a:lstStyle>
            <a:lvl1pPr marL="0" marR="0" indent="0" algn="l" defTabSz="914400" rtl="0" eaLnBrk="1" fontAlgn="auto" latinLnBrk="0" hangingPunct="1">
              <a:lnSpc>
                <a:spcPts val="3950"/>
              </a:lnSpc>
              <a:spcBef>
                <a:spcPts val="1000"/>
              </a:spcBef>
              <a:spcAft>
                <a:spcPts val="0"/>
              </a:spcAft>
              <a:buClrTx/>
              <a:buSzTx/>
              <a:buFontTx/>
              <a:buNone/>
              <a:tabLst/>
              <a:defRPr baseline="0"/>
            </a:lvl1pPr>
          </a:lstStyle>
          <a:p>
            <a:pPr lvl="0"/>
            <a:r>
              <a:rPr lang="de-DE" dirty="0"/>
              <a:t>Author one¹, Autor two², Author three³</a:t>
            </a:r>
            <a:br>
              <a:rPr lang="de-DE" dirty="0"/>
            </a:br>
            <a:r>
              <a:rPr lang="de-DE" dirty="0"/>
              <a:t>¹Organisational </a:t>
            </a:r>
            <a:r>
              <a:rPr lang="de-DE" dirty="0" err="1"/>
              <a:t>unit</a:t>
            </a:r>
            <a:r>
              <a:rPr lang="de-DE" dirty="0"/>
              <a:t> </a:t>
            </a:r>
            <a:r>
              <a:rPr lang="de-DE" dirty="0" err="1"/>
              <a:t>one</a:t>
            </a:r>
            <a:r>
              <a:rPr lang="de-DE" dirty="0"/>
              <a:t>, ²Organisational </a:t>
            </a:r>
            <a:r>
              <a:rPr lang="de-DE" dirty="0" err="1"/>
              <a:t>unit</a:t>
            </a:r>
            <a:r>
              <a:rPr lang="de-DE" dirty="0"/>
              <a:t> </a:t>
            </a:r>
            <a:r>
              <a:rPr lang="de-DE" dirty="0" err="1"/>
              <a:t>two</a:t>
            </a:r>
            <a:r>
              <a:rPr lang="de-DE" dirty="0"/>
              <a:t>, ³Organisational </a:t>
            </a:r>
            <a:r>
              <a:rPr lang="de-DE" dirty="0" err="1"/>
              <a:t>unit</a:t>
            </a:r>
            <a:r>
              <a:rPr lang="de-DE" dirty="0"/>
              <a:t> </a:t>
            </a:r>
            <a:r>
              <a:rPr lang="de-DE" dirty="0" err="1"/>
              <a:t>three</a:t>
            </a:r>
            <a:endParaRPr lang="de-DE" dirty="0"/>
          </a:p>
        </p:txBody>
      </p:sp>
      <p:sp>
        <p:nvSpPr>
          <p:cNvPr id="78" name="Bildplatzhalter 77"/>
          <p:cNvSpPr>
            <a:spLocks noGrp="1"/>
          </p:cNvSpPr>
          <p:nvPr>
            <p:ph type="pic" sz="quarter" idx="40" hasCustomPrompt="1"/>
          </p:nvPr>
        </p:nvSpPr>
        <p:spPr>
          <a:xfrm>
            <a:off x="1312863" y="3960000"/>
            <a:ext cx="3240000" cy="1440000"/>
          </a:xfrm>
          <a:solidFill>
            <a:schemeClr val="bg1">
              <a:lumMod val="95000"/>
            </a:schemeClr>
          </a:solidFill>
        </p:spPr>
        <p:txBody>
          <a:bodyPr/>
          <a:lstStyle>
            <a:lvl1pPr>
              <a:defRPr/>
            </a:lvl1pPr>
          </a:lstStyle>
          <a:p>
            <a:r>
              <a:rPr lang="de-DE" dirty="0"/>
              <a:t>Logo 2</a:t>
            </a:r>
          </a:p>
        </p:txBody>
      </p:sp>
      <p:pic>
        <p:nvPicPr>
          <p:cNvPr id="83" name="Grafik 8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2863" y="1239838"/>
            <a:ext cx="4248150" cy="1526819"/>
          </a:xfrm>
          <a:prstGeom prst="rect">
            <a:avLst/>
          </a:prstGeom>
        </p:spPr>
      </p:pic>
      <p:sp>
        <p:nvSpPr>
          <p:cNvPr id="84" name="Bildplatzhalter 77"/>
          <p:cNvSpPr>
            <a:spLocks noGrp="1"/>
          </p:cNvSpPr>
          <p:nvPr>
            <p:ph type="pic" sz="quarter" idx="41" hasCustomPrompt="1"/>
          </p:nvPr>
        </p:nvSpPr>
        <p:spPr>
          <a:xfrm>
            <a:off x="5200502" y="3960000"/>
            <a:ext cx="3240000" cy="1440000"/>
          </a:xfrm>
          <a:solidFill>
            <a:schemeClr val="bg1">
              <a:lumMod val="95000"/>
            </a:schemeClr>
          </a:solidFill>
        </p:spPr>
        <p:txBody>
          <a:bodyPr/>
          <a:lstStyle>
            <a:lvl1pPr>
              <a:defRPr/>
            </a:lvl1pPr>
          </a:lstStyle>
          <a:p>
            <a:r>
              <a:rPr lang="de-DE" dirty="0"/>
              <a:t>Logo 2</a:t>
            </a:r>
          </a:p>
        </p:txBody>
      </p:sp>
      <p:sp>
        <p:nvSpPr>
          <p:cNvPr id="14" name="Inhaltsplatzhalter 13"/>
          <p:cNvSpPr>
            <a:spLocks noGrp="1"/>
          </p:cNvSpPr>
          <p:nvPr>
            <p:ph sz="quarter" idx="45" hasCustomPrompt="1"/>
          </p:nvPr>
        </p:nvSpPr>
        <p:spPr>
          <a:xfrm>
            <a:off x="1312863" y="29143325"/>
            <a:ext cx="27651075" cy="10440989"/>
          </a:xfrm>
          <a:solidFill>
            <a:schemeClr val="bg2"/>
          </a:solidFill>
        </p:spPr>
        <p:txBody>
          <a:bodyPr/>
          <a:lstStyle>
            <a:lvl1pPr>
              <a:defRPr baseline="0"/>
            </a:lvl1pPr>
          </a:lstStyle>
          <a:p>
            <a:pPr lvl="0"/>
            <a:r>
              <a:rPr lang="de-DE" dirty="0"/>
              <a:t>Grafik oder Bild einfügen</a:t>
            </a:r>
          </a:p>
        </p:txBody>
      </p:sp>
      <p:cxnSp>
        <p:nvCxnSpPr>
          <p:cNvPr id="61" name="Gerader Verbinder 60"/>
          <p:cNvCxnSpPr/>
          <p:nvPr userDrawn="1"/>
        </p:nvCxnSpPr>
        <p:spPr>
          <a:xfrm>
            <a:off x="15498763" y="21942425"/>
            <a:ext cx="13465175" cy="0"/>
          </a:xfrm>
          <a:prstGeom prst="line">
            <a:avLst/>
          </a:prstGeom>
          <a:ln w="1270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3" name="Gerader Verbinder 62"/>
          <p:cNvCxnSpPr/>
          <p:nvPr userDrawn="1"/>
        </p:nvCxnSpPr>
        <p:spPr>
          <a:xfrm>
            <a:off x="1312863" y="21942425"/>
            <a:ext cx="13465175" cy="0"/>
          </a:xfrm>
          <a:prstGeom prst="line">
            <a:avLst/>
          </a:prstGeom>
          <a:ln w="1270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5" name="Textplatzhalter 30"/>
          <p:cNvSpPr>
            <a:spLocks noGrp="1"/>
          </p:cNvSpPr>
          <p:nvPr>
            <p:ph type="body" sz="quarter" idx="49" hasCustomPrompt="1"/>
          </p:nvPr>
        </p:nvSpPr>
        <p:spPr>
          <a:xfrm>
            <a:off x="5920582" y="9159875"/>
            <a:ext cx="4248150" cy="6592744"/>
          </a:xfrm>
        </p:spPr>
        <p:txBody>
          <a:bodyPr lIns="0" tIns="0" rIns="0" bIns="0">
            <a:noAutofit/>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a:t>
            </a:r>
            <a:endParaRPr lang="de-DE" dirty="0"/>
          </a:p>
        </p:txBody>
      </p:sp>
      <p:sp>
        <p:nvSpPr>
          <p:cNvPr id="67" name="Textplatzhalter 30"/>
          <p:cNvSpPr>
            <a:spLocks noGrp="1"/>
          </p:cNvSpPr>
          <p:nvPr>
            <p:ph type="body" sz="quarter" idx="50" hasCustomPrompt="1"/>
          </p:nvPr>
        </p:nvSpPr>
        <p:spPr>
          <a:xfrm>
            <a:off x="10529094" y="9159875"/>
            <a:ext cx="4248150" cy="12422187"/>
          </a:xfrm>
        </p:spPr>
        <p:txBody>
          <a:bodyPr lIns="0" tIns="0" rIns="0" bIns="0">
            <a:noAutofit/>
          </a:bodyPr>
          <a:lstStyle>
            <a:lvl1pPr marL="0" marR="0" indent="0" algn="l" defTabSz="914400" rtl="0" eaLnBrk="1" fontAlgn="auto" latinLnBrk="0" hangingPunct="1">
              <a:lnSpc>
                <a:spcPts val="3950"/>
              </a:lnSpc>
              <a:spcBef>
                <a:spcPts val="0"/>
              </a:spcBef>
              <a:spcAft>
                <a:spcPts val="0"/>
              </a:spcAft>
              <a:buClrTx/>
              <a:buSzTx/>
              <a:buFontTx/>
              <a:buNone/>
              <a:tabLst/>
              <a:defRPr lang="en-GB" sz="3200" smtClean="0">
                <a:effectLst/>
              </a:defRPr>
            </a:lvl1pPr>
          </a:lstStyle>
          <a:p>
            <a:pPr marL="0" marR="0" lvl="0" indent="0" algn="l" defTabSz="914400" rtl="0" eaLnBrk="1" fontAlgn="auto" latinLnBrk="0" hangingPunct="1">
              <a:lnSpc>
                <a:spcPts val="3950"/>
              </a:lnSpc>
              <a:spcBef>
                <a:spcPts val="0"/>
              </a:spcBef>
              <a:spcAft>
                <a:spcPts val="0"/>
              </a:spcAft>
              <a:buClrTx/>
              <a:buSzTx/>
              <a:buFontTx/>
              <a:buNone/>
              <a:tabLst/>
              <a:defRPr/>
            </a:pPr>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magnime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nobitio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rpossectest</a:t>
            </a:r>
            <a:r>
              <a:rPr lang="en-GB" sz="3200" dirty="0">
                <a:effectLst/>
                <a:latin typeface="Calibri" panose="020F0502020204030204" pitchFamily="34" charset="0"/>
                <a:ea typeface="Calibri" panose="020F0502020204030204" pitchFamily="34" charset="0"/>
                <a:cs typeface="Courier New" panose="02070309020205020404" pitchFamily="49" charset="0"/>
              </a:rPr>
              <a:t> des </a:t>
            </a:r>
            <a:r>
              <a:rPr lang="en-GB" sz="3200" dirty="0" err="1">
                <a:effectLst/>
                <a:latin typeface="Calibri" panose="020F0502020204030204" pitchFamily="34" charset="0"/>
                <a:ea typeface="Calibri" panose="020F0502020204030204" pitchFamily="34" charset="0"/>
                <a:cs typeface="Courier New" panose="02070309020205020404" pitchFamily="49" charset="0"/>
              </a:rPr>
              <a:t>nulparunti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adionsed</a:t>
            </a:r>
            <a:r>
              <a:rPr lang="en-GB" sz="3200" dirty="0">
                <a:effectLst/>
                <a:latin typeface="Calibri" panose="020F0502020204030204" pitchFamily="34" charset="0"/>
                <a:ea typeface="Calibri" panose="020F0502020204030204" pitchFamily="34" charset="0"/>
                <a:cs typeface="Courier New" panose="02070309020205020404" pitchFamily="49" charset="0"/>
              </a:rPr>
              <a:t> que nostrum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fuga</a:t>
            </a:r>
            <a:r>
              <a:rPr lang="en-GB" sz="3200" dirty="0">
                <a:effectLst/>
                <a:latin typeface="Calibri" panose="020F0502020204030204" pitchFamily="34" charset="0"/>
                <a:ea typeface="Calibri" panose="020F0502020204030204" pitchFamily="34" charset="0"/>
                <a:cs typeface="Courier New" panose="02070309020205020404" pitchFamily="49" charset="0"/>
              </a:rPr>
              <a:t>. Con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omnitaquas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cus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volestrum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dolorep</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udionsed</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offici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ditemporro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volupic</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volore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minciti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il</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elis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idel</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err="1">
                <a:effectLst/>
                <a:latin typeface="Calibri" panose="020F0502020204030204" pitchFamily="34" charset="0"/>
                <a:ea typeface="Calibri" panose="020F0502020204030204" pitchFamily="34" charset="0"/>
                <a:cs typeface="Courier New" panose="02070309020205020404" pitchFamily="49" charset="0"/>
              </a:rPr>
              <a:t>eumque</a:t>
            </a:r>
            <a:r>
              <a:rPr lang="en-GB" sz="3200">
                <a:effectLst/>
                <a:latin typeface="Calibri" panose="020F0502020204030204" pitchFamily="34" charset="0"/>
                <a:ea typeface="Calibri" panose="020F0502020204030204" pitchFamily="34" charset="0"/>
                <a:cs typeface="Courier New" panose="02070309020205020404" pitchFamily="49" charset="0"/>
              </a:rPr>
              <a:t> veleculsequam hilla.</a:t>
            </a:r>
            <a:endParaRPr lang="de-DE"/>
          </a:p>
          <a:p>
            <a:pPr lvl="0"/>
            <a:endParaRPr lang="de-DE" dirty="0"/>
          </a:p>
        </p:txBody>
      </p:sp>
      <p:sp>
        <p:nvSpPr>
          <p:cNvPr id="6" name="Inhaltsplatzhalter 5"/>
          <p:cNvSpPr>
            <a:spLocks noGrp="1"/>
          </p:cNvSpPr>
          <p:nvPr>
            <p:ph sz="quarter" idx="51" hasCustomPrompt="1"/>
          </p:nvPr>
        </p:nvSpPr>
        <p:spPr>
          <a:xfrm>
            <a:off x="15497175" y="9159874"/>
            <a:ext cx="8858250" cy="5221289"/>
          </a:xfrm>
          <a:solidFill>
            <a:schemeClr val="bg2"/>
          </a:solidFill>
        </p:spPr>
        <p:txBody>
          <a:bodyPr/>
          <a:lstStyle>
            <a:lvl1pPr>
              <a:defRPr/>
            </a:lvl1pPr>
          </a:lstStyle>
          <a:p>
            <a:pPr lvl="0"/>
            <a:r>
              <a:rPr lang="de-DE" dirty="0"/>
              <a:t>Grafik oder Bild einfügen</a:t>
            </a:r>
          </a:p>
        </p:txBody>
      </p:sp>
      <p:sp>
        <p:nvSpPr>
          <p:cNvPr id="39" name="Inhaltsplatzhalter 5"/>
          <p:cNvSpPr>
            <a:spLocks noGrp="1"/>
          </p:cNvSpPr>
          <p:nvPr>
            <p:ph sz="quarter" idx="52" hasCustomPrompt="1"/>
          </p:nvPr>
        </p:nvSpPr>
        <p:spPr>
          <a:xfrm>
            <a:off x="15497175" y="14741525"/>
            <a:ext cx="4249738" cy="3275638"/>
          </a:xfrm>
          <a:solidFill>
            <a:schemeClr val="bg2"/>
          </a:solidFill>
        </p:spPr>
        <p:txBody>
          <a:bodyPr/>
          <a:lstStyle>
            <a:lvl1pPr>
              <a:defRPr/>
            </a:lvl1pPr>
          </a:lstStyle>
          <a:p>
            <a:pPr lvl="0"/>
            <a:r>
              <a:rPr lang="de-DE" dirty="0"/>
              <a:t>Grafik oder Bild einfügen</a:t>
            </a:r>
          </a:p>
        </p:txBody>
      </p:sp>
      <p:sp>
        <p:nvSpPr>
          <p:cNvPr id="40" name="Inhaltsplatzhalter 5"/>
          <p:cNvSpPr>
            <a:spLocks noGrp="1"/>
          </p:cNvSpPr>
          <p:nvPr>
            <p:ph sz="quarter" idx="53" hasCustomPrompt="1"/>
          </p:nvPr>
        </p:nvSpPr>
        <p:spPr>
          <a:xfrm>
            <a:off x="15497174" y="18341975"/>
            <a:ext cx="4249738" cy="3240088"/>
          </a:xfrm>
          <a:solidFill>
            <a:schemeClr val="bg2"/>
          </a:solidFill>
        </p:spPr>
        <p:txBody>
          <a:bodyPr/>
          <a:lstStyle>
            <a:lvl1pPr>
              <a:defRPr/>
            </a:lvl1pPr>
          </a:lstStyle>
          <a:p>
            <a:pPr lvl="0"/>
            <a:r>
              <a:rPr lang="de-DE" dirty="0"/>
              <a:t>Grafik oder Bild einfügen</a:t>
            </a:r>
          </a:p>
        </p:txBody>
      </p:sp>
      <p:sp>
        <p:nvSpPr>
          <p:cNvPr id="44" name="Inhaltsplatzhalter 5"/>
          <p:cNvSpPr>
            <a:spLocks noGrp="1"/>
          </p:cNvSpPr>
          <p:nvPr>
            <p:ph sz="quarter" idx="55" hasCustomPrompt="1"/>
          </p:nvPr>
        </p:nvSpPr>
        <p:spPr>
          <a:xfrm>
            <a:off x="20105688" y="14741525"/>
            <a:ext cx="4249738" cy="3275638"/>
          </a:xfrm>
          <a:solidFill>
            <a:schemeClr val="bg2"/>
          </a:solidFill>
        </p:spPr>
        <p:txBody>
          <a:bodyPr/>
          <a:lstStyle>
            <a:lvl1pPr>
              <a:defRPr/>
            </a:lvl1pPr>
          </a:lstStyle>
          <a:p>
            <a:pPr lvl="0"/>
            <a:r>
              <a:rPr lang="de-DE" dirty="0"/>
              <a:t>Grafik oder Bild einfügen</a:t>
            </a:r>
          </a:p>
        </p:txBody>
      </p:sp>
      <p:sp>
        <p:nvSpPr>
          <p:cNvPr id="46" name="Inhaltsplatzhalter 5"/>
          <p:cNvSpPr>
            <a:spLocks noGrp="1"/>
          </p:cNvSpPr>
          <p:nvPr>
            <p:ph sz="quarter" idx="56" hasCustomPrompt="1"/>
          </p:nvPr>
        </p:nvSpPr>
        <p:spPr>
          <a:xfrm>
            <a:off x="20105687" y="18341975"/>
            <a:ext cx="4249738" cy="3240088"/>
          </a:xfrm>
          <a:solidFill>
            <a:schemeClr val="bg2"/>
          </a:solidFill>
        </p:spPr>
        <p:txBody>
          <a:bodyPr/>
          <a:lstStyle>
            <a:lvl1pPr>
              <a:defRPr/>
            </a:lvl1pPr>
          </a:lstStyle>
          <a:p>
            <a:pPr lvl="0"/>
            <a:r>
              <a:rPr lang="de-DE" dirty="0"/>
              <a:t>Grafik oder Bild einfügen</a:t>
            </a:r>
          </a:p>
        </p:txBody>
      </p:sp>
      <p:sp>
        <p:nvSpPr>
          <p:cNvPr id="47" name="Inhaltsplatzhalter 5"/>
          <p:cNvSpPr>
            <a:spLocks noGrp="1"/>
          </p:cNvSpPr>
          <p:nvPr>
            <p:ph sz="quarter" idx="57" hasCustomPrompt="1"/>
          </p:nvPr>
        </p:nvSpPr>
        <p:spPr>
          <a:xfrm>
            <a:off x="24714200" y="9159874"/>
            <a:ext cx="4249738" cy="5221289"/>
          </a:xfrm>
          <a:solidFill>
            <a:schemeClr val="bg2"/>
          </a:solidFill>
        </p:spPr>
        <p:txBody>
          <a:bodyPr/>
          <a:lstStyle>
            <a:lvl1pPr>
              <a:defRPr/>
            </a:lvl1pPr>
          </a:lstStyle>
          <a:p>
            <a:pPr lvl="0"/>
            <a:r>
              <a:rPr lang="de-DE" dirty="0"/>
              <a:t>Grafik oder Bild einfügen</a:t>
            </a:r>
          </a:p>
        </p:txBody>
      </p:sp>
      <p:sp>
        <p:nvSpPr>
          <p:cNvPr id="48" name="Inhaltsplatzhalter 5"/>
          <p:cNvSpPr>
            <a:spLocks noGrp="1"/>
          </p:cNvSpPr>
          <p:nvPr>
            <p:ph sz="quarter" idx="58" hasCustomPrompt="1"/>
          </p:nvPr>
        </p:nvSpPr>
        <p:spPr>
          <a:xfrm>
            <a:off x="24714200" y="14741525"/>
            <a:ext cx="4249738" cy="3275638"/>
          </a:xfrm>
          <a:solidFill>
            <a:schemeClr val="bg2"/>
          </a:solidFill>
        </p:spPr>
        <p:txBody>
          <a:bodyPr/>
          <a:lstStyle>
            <a:lvl1pPr>
              <a:defRPr/>
            </a:lvl1pPr>
          </a:lstStyle>
          <a:p>
            <a:pPr lvl="0"/>
            <a:r>
              <a:rPr lang="de-DE" dirty="0"/>
              <a:t>Grafik oder Bild einfügen</a:t>
            </a:r>
          </a:p>
        </p:txBody>
      </p:sp>
      <p:sp>
        <p:nvSpPr>
          <p:cNvPr id="52" name="Inhaltsplatzhalter 5"/>
          <p:cNvSpPr>
            <a:spLocks noGrp="1"/>
          </p:cNvSpPr>
          <p:nvPr>
            <p:ph sz="quarter" idx="59" hasCustomPrompt="1"/>
          </p:nvPr>
        </p:nvSpPr>
        <p:spPr>
          <a:xfrm>
            <a:off x="24714199" y="18341975"/>
            <a:ext cx="4249738" cy="3240088"/>
          </a:xfrm>
          <a:solidFill>
            <a:schemeClr val="bg2"/>
          </a:solidFill>
        </p:spPr>
        <p:txBody>
          <a:bodyPr/>
          <a:lstStyle>
            <a:lvl1pPr>
              <a:defRPr/>
            </a:lvl1pPr>
          </a:lstStyle>
          <a:p>
            <a:pPr lvl="0"/>
            <a:r>
              <a:rPr lang="de-DE" dirty="0"/>
              <a:t>Grafik oder Bild einfügen</a:t>
            </a:r>
          </a:p>
        </p:txBody>
      </p:sp>
      <p:sp>
        <p:nvSpPr>
          <p:cNvPr id="8" name="Inhaltsplatzhalter 7"/>
          <p:cNvSpPr>
            <a:spLocks noGrp="1"/>
          </p:cNvSpPr>
          <p:nvPr>
            <p:ph sz="quarter" idx="60" hasCustomPrompt="1"/>
          </p:nvPr>
        </p:nvSpPr>
        <p:spPr>
          <a:xfrm>
            <a:off x="1312863" y="16360775"/>
            <a:ext cx="8856662" cy="5221288"/>
          </a:xfrm>
          <a:solidFill>
            <a:schemeClr val="bg2"/>
          </a:solidFill>
        </p:spPr>
        <p:txBody>
          <a:bodyPr/>
          <a:lstStyle>
            <a:lvl1pPr>
              <a:defRPr/>
            </a:lvl1pPr>
          </a:lstStyle>
          <a:p>
            <a:pPr lvl="0"/>
            <a:r>
              <a:rPr lang="de-DE" dirty="0"/>
              <a:t>Grafik oder Bild einfügen</a:t>
            </a:r>
          </a:p>
        </p:txBody>
      </p:sp>
      <p:sp>
        <p:nvSpPr>
          <p:cNvPr id="53" name="Textplatzhalter 63"/>
          <p:cNvSpPr>
            <a:spLocks noGrp="1"/>
          </p:cNvSpPr>
          <p:nvPr>
            <p:ph type="body" sz="quarter" idx="61" hasCustomPrompt="1"/>
          </p:nvPr>
        </p:nvSpPr>
        <p:spPr>
          <a:xfrm>
            <a:off x="5920582" y="25182513"/>
            <a:ext cx="4248000" cy="3636962"/>
          </a:xfrm>
        </p:spPr>
        <p:txBody>
          <a:bodyPr/>
          <a:lstStyle>
            <a:lvl1pPr marL="0" marR="0" indent="0" algn="l" defTabSz="914400" rtl="0" eaLnBrk="1" fontAlgn="auto" latinLnBrk="0" hangingPunct="1">
              <a:lnSpc>
                <a:spcPts val="3950"/>
              </a:lnSpc>
              <a:spcBef>
                <a:spcPts val="0"/>
              </a:spcBef>
              <a:spcAft>
                <a:spcPts val="0"/>
              </a:spcAft>
              <a:buClrTx/>
              <a:buSzTx/>
              <a:buFontTx/>
              <a:buNone/>
              <a:tabLst/>
              <a:defRPr lang="en-GB" sz="3200" smtClean="0">
                <a:effectLst/>
              </a:defRPr>
            </a:lvl1pPr>
          </a:lstStyle>
          <a:p>
            <a:pPr marL="0" marR="0" lvl="0" indent="0" algn="l" defTabSz="914400" rtl="0" eaLnBrk="1" fontAlgn="auto" latinLnBrk="0" hangingPunct="1">
              <a:lnSpc>
                <a:spcPts val="3950"/>
              </a:lnSpc>
              <a:spcBef>
                <a:spcPts val="0"/>
              </a:spcBef>
              <a:spcAft>
                <a:spcPts val="0"/>
              </a:spcAft>
              <a:buClrTx/>
              <a:buSzTx/>
              <a:buFontTx/>
              <a:buNone/>
              <a:tabLst/>
              <a:defRPr/>
            </a:pPr>
            <a:r>
              <a:rPr lang="en-GB" sz="3200">
                <a:effectLst/>
                <a:latin typeface="Calibri" panose="020F0502020204030204" pitchFamily="34" charset="0"/>
                <a:ea typeface="Calibri" panose="020F0502020204030204" pitchFamily="34" charset="0"/>
                <a:cs typeface="Courier New" panose="02070309020205020404" pitchFamily="49" charset="0"/>
              </a:rPr>
              <a:t>Deniam facerum lam est labore dolut quoditem. Iquist mo estium eosam et molecto rporempore sequam hillaut qui blab in erundis quature doluptas amuminum.</a:t>
            </a:r>
            <a:endParaRPr lang="de-DE"/>
          </a:p>
          <a:p>
            <a:pPr lvl="0"/>
            <a:endParaRPr lang="de-DE" dirty="0"/>
          </a:p>
        </p:txBody>
      </p:sp>
      <p:sp>
        <p:nvSpPr>
          <p:cNvPr id="56" name="Textplatzhalter 63"/>
          <p:cNvSpPr>
            <a:spLocks noGrp="1"/>
          </p:cNvSpPr>
          <p:nvPr>
            <p:ph type="body" sz="quarter" idx="62" hasCustomPrompt="1"/>
          </p:nvPr>
        </p:nvSpPr>
        <p:spPr>
          <a:xfrm>
            <a:off x="10529094" y="25182513"/>
            <a:ext cx="4248000" cy="3636962"/>
          </a:xfrm>
        </p:spPr>
        <p:txBody>
          <a:bodyPr/>
          <a:lstStyle>
            <a:lvl1pPr marL="0" marR="0" indent="0" algn="l" defTabSz="914400" rtl="0" eaLnBrk="1" fontAlgn="auto" latinLnBrk="0" hangingPunct="1">
              <a:lnSpc>
                <a:spcPts val="3950"/>
              </a:lnSpc>
              <a:spcBef>
                <a:spcPts val="0"/>
              </a:spcBef>
              <a:spcAft>
                <a:spcPts val="0"/>
              </a:spcAft>
              <a:buClrTx/>
              <a:buSzTx/>
              <a:buFontTx/>
              <a:buNone/>
              <a:tabLst/>
              <a:defRPr lang="en-GB" sz="3200" smtClean="0">
                <a:effectLst/>
              </a:defRPr>
            </a:lvl1pPr>
          </a:lstStyle>
          <a:p>
            <a:pPr marL="0" marR="0" lvl="0" indent="0" algn="l" defTabSz="914400" rtl="0" eaLnBrk="1" fontAlgn="auto" latinLnBrk="0" hangingPunct="1">
              <a:lnSpc>
                <a:spcPts val="3950"/>
              </a:lnSpc>
              <a:spcBef>
                <a:spcPts val="0"/>
              </a:spcBef>
              <a:spcAft>
                <a:spcPts val="0"/>
              </a:spcAft>
              <a:buClrTx/>
              <a:buSzTx/>
              <a:buFontTx/>
              <a:buNone/>
              <a:tabLst/>
              <a:defRPr/>
            </a:pPr>
            <a:r>
              <a:rPr lang="en-GB" sz="3200">
                <a:effectLst/>
                <a:latin typeface="Calibri" panose="020F0502020204030204" pitchFamily="34" charset="0"/>
                <a:ea typeface="Calibri" panose="020F0502020204030204" pitchFamily="34" charset="0"/>
                <a:cs typeface="Courier New" panose="02070309020205020404" pitchFamily="49" charset="0"/>
              </a:rPr>
              <a:t>Deniam facerum lam est labore dolut quoditem. Iquist mo estium eosam et molecto rporempore sequam hillaut qui blab in erundis quature doluptas amuminum.</a:t>
            </a:r>
            <a:endParaRPr lang="de-DE"/>
          </a:p>
          <a:p>
            <a:pPr lvl="0"/>
            <a:endParaRPr lang="de-DE" dirty="0"/>
          </a:p>
        </p:txBody>
      </p:sp>
      <p:sp>
        <p:nvSpPr>
          <p:cNvPr id="58" name="Textplatzhalter 63"/>
          <p:cNvSpPr>
            <a:spLocks noGrp="1"/>
          </p:cNvSpPr>
          <p:nvPr>
            <p:ph type="body" sz="quarter" idx="63" hasCustomPrompt="1"/>
          </p:nvPr>
        </p:nvSpPr>
        <p:spPr>
          <a:xfrm>
            <a:off x="15497646" y="25182474"/>
            <a:ext cx="4248000" cy="3636872"/>
          </a:xfrm>
        </p:spPr>
        <p:txBody>
          <a:bodyPr/>
          <a:lstStyle>
            <a:lvl1pPr marL="0" marR="0" indent="0" algn="l" defTabSz="914400" rtl="0" eaLnBrk="1" fontAlgn="auto" latinLnBrk="0" hangingPunct="1">
              <a:lnSpc>
                <a:spcPts val="3950"/>
              </a:lnSpc>
              <a:spcBef>
                <a:spcPts val="0"/>
              </a:spcBef>
              <a:spcAft>
                <a:spcPts val="0"/>
              </a:spcAft>
              <a:buClrTx/>
              <a:buSzTx/>
              <a:buFontTx/>
              <a:buNone/>
              <a:tabLst/>
              <a:defRPr lang="en-GB" sz="3200" smtClean="0">
                <a:effectLst/>
              </a:defRPr>
            </a:lvl1pPr>
          </a:lstStyle>
          <a:p>
            <a:pPr marL="0" marR="0" lvl="0" indent="0" algn="l" defTabSz="914400" rtl="0" eaLnBrk="1" fontAlgn="auto" latinLnBrk="0" hangingPunct="1">
              <a:lnSpc>
                <a:spcPts val="3950"/>
              </a:lnSpc>
              <a:spcBef>
                <a:spcPts val="0"/>
              </a:spcBef>
              <a:spcAft>
                <a:spcPts val="0"/>
              </a:spcAft>
              <a:buClrTx/>
              <a:buSzTx/>
              <a:buFontTx/>
              <a:buNone/>
              <a:tabLst/>
              <a:defRPr/>
            </a:pPr>
            <a:r>
              <a:rPr lang="en-GB" sz="3200">
                <a:effectLst/>
                <a:latin typeface="Calibri" panose="020F0502020204030204" pitchFamily="34" charset="0"/>
                <a:ea typeface="Calibri" panose="020F0502020204030204" pitchFamily="34" charset="0"/>
                <a:cs typeface="Courier New" panose="02070309020205020404" pitchFamily="49" charset="0"/>
              </a:rPr>
              <a:t>Deniam facerum lam est labore dolut quoditem. Iquist mo estium eosam et molecto rporempore sequam hillaut qui blab in erundis quature doluptas amuminum.</a:t>
            </a:r>
            <a:endParaRPr lang="de-DE"/>
          </a:p>
          <a:p>
            <a:pPr lvl="0"/>
            <a:endParaRPr lang="de-DE" dirty="0"/>
          </a:p>
        </p:txBody>
      </p:sp>
      <p:sp>
        <p:nvSpPr>
          <p:cNvPr id="59" name="Textplatzhalter 63"/>
          <p:cNvSpPr>
            <a:spLocks noGrp="1"/>
          </p:cNvSpPr>
          <p:nvPr>
            <p:ph type="body" sz="quarter" idx="64" hasCustomPrompt="1"/>
          </p:nvPr>
        </p:nvSpPr>
        <p:spPr>
          <a:xfrm>
            <a:off x="24715938" y="25182474"/>
            <a:ext cx="4248000" cy="3636872"/>
          </a:xfrm>
        </p:spPr>
        <p:txBody>
          <a:bodyPr/>
          <a:lstStyle>
            <a:lvl1pPr marL="0" marR="0" indent="0" algn="l" defTabSz="914400" rtl="0" eaLnBrk="1" fontAlgn="auto" latinLnBrk="0" hangingPunct="1">
              <a:lnSpc>
                <a:spcPts val="3950"/>
              </a:lnSpc>
              <a:spcBef>
                <a:spcPts val="0"/>
              </a:spcBef>
              <a:spcAft>
                <a:spcPts val="0"/>
              </a:spcAft>
              <a:buClrTx/>
              <a:buSzTx/>
              <a:buFontTx/>
              <a:buNone/>
              <a:tabLst/>
              <a:defRPr lang="en-GB" sz="3200" smtClean="0">
                <a:effectLst/>
              </a:defRPr>
            </a:lvl1pPr>
          </a:lstStyle>
          <a:p>
            <a:pPr marL="0" marR="0" lvl="0" indent="0" algn="l" defTabSz="914400" rtl="0" eaLnBrk="1" fontAlgn="auto" latinLnBrk="0" hangingPunct="1">
              <a:lnSpc>
                <a:spcPts val="3950"/>
              </a:lnSpc>
              <a:spcBef>
                <a:spcPts val="0"/>
              </a:spcBef>
              <a:spcAft>
                <a:spcPts val="0"/>
              </a:spcAft>
              <a:buClrTx/>
              <a:buSzTx/>
              <a:buFontTx/>
              <a:buNone/>
              <a:tabLst/>
              <a:defRPr/>
            </a:pPr>
            <a:r>
              <a:rPr lang="en-GB" sz="3200">
                <a:effectLst/>
                <a:latin typeface="Calibri" panose="020F0502020204030204" pitchFamily="34" charset="0"/>
                <a:ea typeface="Calibri" panose="020F0502020204030204" pitchFamily="34" charset="0"/>
                <a:cs typeface="Courier New" panose="02070309020205020404" pitchFamily="49" charset="0"/>
              </a:rPr>
              <a:t>Deniam facerum lam est labore dolut quoditem. Iquist mo estium eosam et molecto rporempore sequam hillaut qui blab in erundis quature doluptas amuminum.</a:t>
            </a:r>
            <a:endParaRPr lang="de-DE"/>
          </a:p>
          <a:p>
            <a:pPr lvl="0"/>
            <a:endParaRPr lang="de-DE" dirty="0"/>
          </a:p>
        </p:txBody>
      </p:sp>
      <p:sp>
        <p:nvSpPr>
          <p:cNvPr id="60" name="Textplatzhalter 63"/>
          <p:cNvSpPr>
            <a:spLocks noGrp="1"/>
          </p:cNvSpPr>
          <p:nvPr>
            <p:ph type="body" sz="quarter" idx="65" hasCustomPrompt="1"/>
          </p:nvPr>
        </p:nvSpPr>
        <p:spPr>
          <a:xfrm>
            <a:off x="20105688" y="25182513"/>
            <a:ext cx="4248000" cy="3636872"/>
          </a:xfrm>
        </p:spPr>
        <p:txBody>
          <a:bodyPr/>
          <a:lstStyle>
            <a:lvl1pPr marL="0" marR="0" indent="0" algn="l" defTabSz="914400" rtl="0" eaLnBrk="1" fontAlgn="auto" latinLnBrk="0" hangingPunct="1">
              <a:lnSpc>
                <a:spcPts val="3950"/>
              </a:lnSpc>
              <a:spcBef>
                <a:spcPts val="0"/>
              </a:spcBef>
              <a:spcAft>
                <a:spcPts val="0"/>
              </a:spcAft>
              <a:buClrTx/>
              <a:buSzTx/>
              <a:buFontTx/>
              <a:buNone/>
              <a:tabLst/>
              <a:defRPr lang="en-GB" sz="3200" smtClean="0">
                <a:effectLst/>
              </a:defRPr>
            </a:lvl1pPr>
          </a:lstStyle>
          <a:p>
            <a:pPr marL="0" marR="0" lvl="0" indent="0" algn="l" defTabSz="914400" rtl="0" eaLnBrk="1" fontAlgn="auto" latinLnBrk="0" hangingPunct="1">
              <a:lnSpc>
                <a:spcPts val="3950"/>
              </a:lnSpc>
              <a:spcBef>
                <a:spcPts val="0"/>
              </a:spcBef>
              <a:spcAft>
                <a:spcPts val="0"/>
              </a:spcAft>
              <a:buClrTx/>
              <a:buSzTx/>
              <a:buFontTx/>
              <a:buNone/>
              <a:tabLst/>
              <a:defRPr/>
            </a:pPr>
            <a:r>
              <a:rPr lang="en-GB" sz="3200">
                <a:effectLst/>
                <a:latin typeface="Calibri" panose="020F0502020204030204" pitchFamily="34" charset="0"/>
                <a:ea typeface="Calibri" panose="020F0502020204030204" pitchFamily="34" charset="0"/>
                <a:cs typeface="Courier New" panose="02070309020205020404" pitchFamily="49" charset="0"/>
              </a:rPr>
              <a:t>Deniam facerum lam est labore dolut quoditem. Iquist mo estium eosam et molecto rporempore sequam hillaut qui blab in erundis quature doluptas amuminum.</a:t>
            </a:r>
            <a:endParaRPr lang="de-DE"/>
          </a:p>
          <a:p>
            <a:pPr lvl="0"/>
            <a:endParaRPr lang="de-DE" dirty="0"/>
          </a:p>
        </p:txBody>
      </p:sp>
      <p:sp>
        <p:nvSpPr>
          <p:cNvPr id="66" name="Textplatzhalter 108"/>
          <p:cNvSpPr>
            <a:spLocks noGrp="1"/>
          </p:cNvSpPr>
          <p:nvPr>
            <p:ph type="body" sz="quarter" idx="47" hasCustomPrompt="1"/>
          </p:nvPr>
        </p:nvSpPr>
        <p:spPr>
          <a:xfrm>
            <a:off x="1312863" y="41455975"/>
            <a:ext cx="27651075" cy="1347788"/>
          </a:xfrm>
        </p:spPr>
        <p:txBody>
          <a:bodyPr anchor="ctr"/>
          <a:lstStyle>
            <a:lvl1pPr>
              <a:defRPr/>
            </a:lvl1pPr>
          </a:lstStyle>
          <a:p>
            <a:pPr lvl="0"/>
            <a:r>
              <a:rPr lang="de-DE" dirty="0"/>
              <a:t>Conference, Name, Data, </a:t>
            </a:r>
            <a:r>
              <a:rPr lang="de-DE" dirty="0" err="1"/>
              <a:t>ecc</a:t>
            </a:r>
            <a:r>
              <a:rPr lang="de-DE" dirty="0"/>
              <a:t>.</a:t>
            </a:r>
          </a:p>
        </p:txBody>
      </p:sp>
    </p:spTree>
    <p:extLst>
      <p:ext uri="{BB962C8B-B14F-4D97-AF65-F5344CB8AC3E}">
        <p14:creationId xmlns:p14="http://schemas.microsoft.com/office/powerpoint/2010/main" val="1448033424"/>
      </p:ext>
    </p:extLst>
  </p:cSld>
  <p:clrMapOvr>
    <a:masterClrMapping/>
  </p:clrMapOvr>
  <p:extLst mod="1">
    <p:ext uri="{DCECCB84-F9BA-43D5-87BE-67443E8EF086}">
      <p15:sldGuideLst xmlns:p15="http://schemas.microsoft.com/office/powerpoint/2012/main">
        <p15:guide id="1" orient="horz" pos="5770" userDrawn="1">
          <p15:clr>
            <a:srgbClr val="FBAE40"/>
          </p15:clr>
        </p15:guide>
        <p15:guide id="2" orient="horz" pos="8038" userDrawn="1">
          <p15:clr>
            <a:srgbClr val="FBAE40"/>
          </p15:clr>
        </p15:guide>
        <p15:guide id="3" orient="horz" pos="10306" userDrawn="1">
          <p15:clr>
            <a:srgbClr val="FBAE40"/>
          </p15:clr>
        </p15:guide>
        <p15:guide id="4" orient="horz" pos="12574" userDrawn="1">
          <p15:clr>
            <a:srgbClr val="FBAE40"/>
          </p15:clr>
        </p15:guide>
        <p15:guide id="5" orient="horz" pos="14842" userDrawn="1">
          <p15:clr>
            <a:srgbClr val="FBAE40"/>
          </p15:clr>
        </p15:guide>
        <p15:guide id="6" orient="horz" pos="17110" userDrawn="1">
          <p15:clr>
            <a:srgbClr val="FBAE40"/>
          </p15:clr>
        </p15:guide>
        <p15:guide id="7" orient="horz" pos="19378" userDrawn="1">
          <p15:clr>
            <a:srgbClr val="FBAE40"/>
          </p15:clr>
        </p15:guide>
        <p15:guide id="8" orient="horz" pos="21646" userDrawn="1">
          <p15:clr>
            <a:srgbClr val="FBAE40"/>
          </p15:clr>
        </p15:guide>
        <p15:guide id="9" orient="horz" pos="23914"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312863" y="838201"/>
            <a:ext cx="27651075" cy="3276600"/>
          </a:xfrm>
          <a:prstGeom prst="rect">
            <a:avLst/>
          </a:prstGeom>
        </p:spPr>
        <p:txBody>
          <a:bodyPr vert="horz" lIns="0" tIns="0" rIns="0" bIns="0" rtlCol="0" anchor="t">
            <a:noAutofit/>
          </a:bodyPr>
          <a:lstStyle/>
          <a:p>
            <a:r>
              <a:rPr lang="de-DE" dirty="0"/>
              <a:t>TITELMASTERFORMAT DURCH KLICKEN</a:t>
            </a:r>
          </a:p>
        </p:txBody>
      </p:sp>
      <p:sp>
        <p:nvSpPr>
          <p:cNvPr id="3" name="Textplatzhalter 2"/>
          <p:cNvSpPr>
            <a:spLocks noGrp="1"/>
          </p:cNvSpPr>
          <p:nvPr>
            <p:ph type="body" idx="1"/>
          </p:nvPr>
        </p:nvSpPr>
        <p:spPr>
          <a:xfrm>
            <a:off x="1312863" y="7560000"/>
            <a:ext cx="13465175" cy="32040000"/>
          </a:xfrm>
          <a:prstGeom prst="rect">
            <a:avLst/>
          </a:prstGeom>
        </p:spPr>
        <p:txBody>
          <a:bodyPr vert="horz" lIns="0" tIns="0" rIns="0" bIns="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828761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ts val="13000"/>
        </a:lnSpc>
        <a:spcBef>
          <a:spcPct val="0"/>
        </a:spcBef>
        <a:buNone/>
        <a:defRPr sz="13000" kern="1200">
          <a:solidFill>
            <a:schemeClr val="tx2"/>
          </a:solidFill>
          <a:latin typeface="+mj-lt"/>
          <a:ea typeface="+mj-ea"/>
          <a:cs typeface="+mj-cs"/>
        </a:defRPr>
      </a:lvl1pPr>
    </p:titleStyle>
    <p:bodyStyle>
      <a:lvl1pPr marL="0" indent="0" algn="l" defTabSz="914400" rtl="0" eaLnBrk="1" latinLnBrk="0" hangingPunct="1">
        <a:lnSpc>
          <a:spcPts val="3950"/>
        </a:lnSpc>
        <a:spcBef>
          <a:spcPts val="1000"/>
        </a:spcBef>
        <a:buFontTx/>
        <a:buNone/>
        <a:defRPr sz="3200" kern="1200">
          <a:solidFill>
            <a:schemeClr val="accent5"/>
          </a:solidFill>
          <a:latin typeface="+mn-lt"/>
          <a:ea typeface="+mn-ea"/>
          <a:cs typeface="+mn-cs"/>
        </a:defRPr>
      </a:lvl1pPr>
      <a:lvl2pPr marL="457200" indent="0" algn="l" defTabSz="914400" rtl="0" eaLnBrk="1" latinLnBrk="0" hangingPunct="1">
        <a:lnSpc>
          <a:spcPts val="3950"/>
        </a:lnSpc>
        <a:spcBef>
          <a:spcPts val="500"/>
        </a:spcBef>
        <a:buFontTx/>
        <a:buNone/>
        <a:defRPr sz="3200" kern="1200">
          <a:solidFill>
            <a:schemeClr val="accent5"/>
          </a:solidFill>
          <a:latin typeface="+mn-lt"/>
          <a:ea typeface="+mn-ea"/>
          <a:cs typeface="+mn-cs"/>
        </a:defRPr>
      </a:lvl2pPr>
      <a:lvl3pPr marL="914400" indent="0" algn="l" defTabSz="914400" rtl="0" eaLnBrk="1" latinLnBrk="0" hangingPunct="1">
        <a:lnSpc>
          <a:spcPts val="3950"/>
        </a:lnSpc>
        <a:spcBef>
          <a:spcPts val="500"/>
        </a:spcBef>
        <a:buFontTx/>
        <a:buNone/>
        <a:defRPr sz="3200" kern="1200">
          <a:solidFill>
            <a:schemeClr val="accent5"/>
          </a:solidFill>
          <a:latin typeface="+mn-lt"/>
          <a:ea typeface="+mn-ea"/>
          <a:cs typeface="+mn-cs"/>
        </a:defRPr>
      </a:lvl3pPr>
      <a:lvl4pPr marL="1371600" indent="0" algn="l" defTabSz="914400" rtl="0" eaLnBrk="1" latinLnBrk="0" hangingPunct="1">
        <a:lnSpc>
          <a:spcPts val="3950"/>
        </a:lnSpc>
        <a:spcBef>
          <a:spcPts val="500"/>
        </a:spcBef>
        <a:buFontTx/>
        <a:buNone/>
        <a:defRPr sz="3200" kern="1200">
          <a:solidFill>
            <a:schemeClr val="accent5"/>
          </a:solidFill>
          <a:latin typeface="+mn-lt"/>
          <a:ea typeface="+mn-ea"/>
          <a:cs typeface="+mn-cs"/>
        </a:defRPr>
      </a:lvl4pPr>
      <a:lvl5pPr marL="1828800" indent="0" algn="l" defTabSz="914400" rtl="0" eaLnBrk="1" latinLnBrk="0" hangingPunct="1">
        <a:lnSpc>
          <a:spcPts val="3950"/>
        </a:lnSpc>
        <a:spcBef>
          <a:spcPts val="500"/>
        </a:spcBef>
        <a:buFontTx/>
        <a:buNone/>
        <a:defRPr sz="32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9309" userDrawn="1">
          <p15:clr>
            <a:srgbClr val="F26B43"/>
          </p15:clr>
        </p15:guide>
        <p15:guide id="2" pos="9535" userDrawn="1">
          <p15:clr>
            <a:srgbClr val="F26B43"/>
          </p15:clr>
        </p15:guide>
        <p15:guide id="3" pos="9762" userDrawn="1">
          <p15:clr>
            <a:srgbClr val="F26B43"/>
          </p15:clr>
        </p15:guide>
        <p15:guide id="4" pos="6633" userDrawn="1">
          <p15:clr>
            <a:srgbClr val="F26B43"/>
          </p15:clr>
        </p15:guide>
        <p15:guide id="5" pos="6406" userDrawn="1">
          <p15:clr>
            <a:srgbClr val="F26B43"/>
          </p15:clr>
        </p15:guide>
        <p15:guide id="6" pos="3730" userDrawn="1">
          <p15:clr>
            <a:srgbClr val="F26B43"/>
          </p15:clr>
        </p15:guide>
        <p15:guide id="7" pos="3503" userDrawn="1">
          <p15:clr>
            <a:srgbClr val="F26B43"/>
          </p15:clr>
        </p15:guide>
        <p15:guide id="8" pos="827" userDrawn="1">
          <p15:clr>
            <a:srgbClr val="F26B43"/>
          </p15:clr>
        </p15:guide>
        <p15:guide id="9" pos="12439" userDrawn="1">
          <p15:clr>
            <a:srgbClr val="F26B43"/>
          </p15:clr>
        </p15:guide>
        <p15:guide id="10" pos="12665" userDrawn="1">
          <p15:clr>
            <a:srgbClr val="F26B43"/>
          </p15:clr>
        </p15:guide>
        <p15:guide id="11" pos="15342" userDrawn="1">
          <p15:clr>
            <a:srgbClr val="F26B43"/>
          </p15:clr>
        </p15:guide>
        <p15:guide id="12" pos="15568" userDrawn="1">
          <p15:clr>
            <a:srgbClr val="F26B43"/>
          </p15:clr>
        </p15:guide>
        <p15:guide id="13" pos="18245" userDrawn="1">
          <p15:clr>
            <a:srgbClr val="F26B43"/>
          </p15:clr>
        </p15:guide>
        <p15:guide id="14" orient="horz" pos="781" userDrawn="1">
          <p15:clr>
            <a:srgbClr val="F26B43"/>
          </p15:clr>
        </p15:guide>
        <p15:guide id="15" orient="horz" pos="4296" userDrawn="1">
          <p15:clr>
            <a:srgbClr val="F26B43"/>
          </p15:clr>
        </p15:guide>
        <p15:guide id="16" orient="horz" pos="4727" userDrawn="1">
          <p15:clr>
            <a:srgbClr val="F26B43"/>
          </p15:clr>
        </p15:guide>
        <p15:guide id="17" orient="horz" pos="26091" userDrawn="1">
          <p15:clr>
            <a:srgbClr val="F26B43"/>
          </p15:clr>
        </p15:guide>
        <p15:guide id="18" orient="horz" pos="22667" userDrawn="1">
          <p15:clr>
            <a:srgbClr val="F26B43"/>
          </p15:clr>
        </p15:guide>
        <p15:guide id="19" orient="horz" pos="6791" userDrawn="1">
          <p15:clr>
            <a:srgbClr val="F26B43"/>
          </p15:clr>
        </p15:guide>
        <p15:guide id="20" orient="horz" pos="7018" userDrawn="1">
          <p15:clr>
            <a:srgbClr val="F26B43"/>
          </p15:clr>
        </p15:guide>
        <p15:guide id="21" orient="horz" pos="9059" userDrawn="1">
          <p15:clr>
            <a:srgbClr val="F26B43"/>
          </p15:clr>
        </p15:guide>
        <p15:guide id="22" orient="horz" pos="9286" userDrawn="1">
          <p15:clr>
            <a:srgbClr val="F26B43"/>
          </p15:clr>
        </p15:guide>
        <p15:guide id="23" orient="horz" pos="11327" userDrawn="1">
          <p15:clr>
            <a:srgbClr val="F26B43"/>
          </p15:clr>
        </p15:guide>
        <p15:guide id="24" orient="horz" pos="11554" userDrawn="1">
          <p15:clr>
            <a:srgbClr val="F26B43"/>
          </p15:clr>
        </p15:guide>
        <p15:guide id="25" orient="horz" pos="13595" userDrawn="1">
          <p15:clr>
            <a:srgbClr val="F26B43"/>
          </p15:clr>
        </p15:guide>
        <p15:guide id="26" orient="horz" pos="13822" userDrawn="1">
          <p15:clr>
            <a:srgbClr val="F26B43"/>
          </p15:clr>
        </p15:guide>
        <p15:guide id="27" orient="horz" pos="15863" userDrawn="1">
          <p15:clr>
            <a:srgbClr val="F26B43"/>
          </p15:clr>
        </p15:guide>
        <p15:guide id="28" orient="horz" pos="16090" userDrawn="1">
          <p15:clr>
            <a:srgbClr val="F26B43"/>
          </p15:clr>
        </p15:guide>
        <p15:guide id="29" orient="horz" pos="18154" userDrawn="1">
          <p15:clr>
            <a:srgbClr val="F26B43"/>
          </p15:clr>
        </p15:guide>
        <p15:guide id="30" orient="horz" pos="18358" userDrawn="1">
          <p15:clr>
            <a:srgbClr val="F26B43"/>
          </p15:clr>
        </p15:guide>
        <p15:guide id="31" orient="horz" pos="20399" userDrawn="1">
          <p15:clr>
            <a:srgbClr val="F26B43"/>
          </p15:clr>
        </p15:guide>
        <p15:guide id="32" orient="horz" pos="20626" userDrawn="1">
          <p15:clr>
            <a:srgbClr val="F26B43"/>
          </p15:clr>
        </p15:guide>
        <p15:guide id="33" orient="horz" pos="22894" userDrawn="1">
          <p15:clr>
            <a:srgbClr val="F26B43"/>
          </p15:clr>
        </p15:guide>
        <p15:guide id="34" orient="horz" pos="24935" userDrawn="1">
          <p15:clr>
            <a:srgbClr val="F26B43"/>
          </p15:clr>
        </p15:guide>
        <p15:guide id="35" orient="horz" pos="251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platzhalter 100"/>
          <p:cNvSpPr>
            <a:spLocks noGrp="1"/>
          </p:cNvSpPr>
          <p:nvPr>
            <p:ph type="body" sz="quarter" idx="47"/>
          </p:nvPr>
        </p:nvSpPr>
        <p:spPr/>
        <p:txBody>
          <a:bodyPr/>
          <a:lstStyle/>
          <a:p>
            <a:endParaRPr lang="de-DE" dirty="0"/>
          </a:p>
        </p:txBody>
      </p:sp>
      <p:sp>
        <p:nvSpPr>
          <p:cNvPr id="10" name="Titolo 9"/>
          <p:cNvSpPr>
            <a:spLocks noGrp="1"/>
          </p:cNvSpPr>
          <p:nvPr>
            <p:ph type="title"/>
          </p:nvPr>
        </p:nvSpPr>
        <p:spPr/>
        <p:txBody>
          <a:bodyPr/>
          <a:lstStyle/>
          <a:p>
            <a:r>
              <a:rPr lang="en-US" sz="10800" dirty="0" err="1" smtClean="0"/>
              <a:t>DataQualityCheckEuracAlpenv</a:t>
            </a:r>
            <a:r>
              <a:rPr lang="en-US" sz="10800" dirty="0" smtClean="0"/>
              <a:t> </a:t>
            </a:r>
            <a:r>
              <a:rPr lang="en-US" sz="10800" dirty="0" err="1" smtClean="0"/>
              <a:t>github</a:t>
            </a:r>
            <a:r>
              <a:rPr lang="en-US" sz="10800" dirty="0" smtClean="0"/>
              <a:t> R package </a:t>
            </a:r>
            <a:endParaRPr lang="it-IT" sz="10800" dirty="0"/>
          </a:p>
        </p:txBody>
      </p:sp>
      <p:sp>
        <p:nvSpPr>
          <p:cNvPr id="12" name="Segnaposto testo 11"/>
          <p:cNvSpPr>
            <a:spLocks noGrp="1"/>
          </p:cNvSpPr>
          <p:nvPr>
            <p:ph type="body" sz="quarter" idx="39"/>
          </p:nvPr>
        </p:nvSpPr>
        <p:spPr/>
        <p:txBody>
          <a:bodyPr/>
          <a:lstStyle/>
          <a:p>
            <a:r>
              <a:rPr lang="en-US" dirty="0" smtClean="0"/>
              <a:t>Christian Brida, Giulio Genova, Alessandro Zandonai</a:t>
            </a:r>
          </a:p>
          <a:p>
            <a:r>
              <a:rPr lang="de-DE" dirty="0" smtClean="0"/>
              <a:t>Eurac </a:t>
            </a:r>
            <a:r>
              <a:rPr lang="de-DE" dirty="0"/>
              <a:t>Research, Institute for Alpine Environment </a:t>
            </a:r>
            <a:endParaRPr lang="it-IT" dirty="0"/>
          </a:p>
        </p:txBody>
      </p:sp>
      <p:sp>
        <p:nvSpPr>
          <p:cNvPr id="4" name="Documento 3"/>
          <p:cNvSpPr/>
          <p:nvPr/>
        </p:nvSpPr>
        <p:spPr>
          <a:xfrm>
            <a:off x="13981913" y="7002378"/>
            <a:ext cx="2203337" cy="1462880"/>
          </a:xfrm>
          <a:prstGeom prst="flowChartDocument">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Input file</a:t>
            </a:r>
          </a:p>
          <a:p>
            <a:pPr algn="ctr"/>
            <a:r>
              <a:rPr lang="en-US" sz="4000" dirty="0" smtClean="0">
                <a:solidFill>
                  <a:sysClr val="windowText" lastClr="000000"/>
                </a:solidFill>
              </a:rPr>
              <a:t>***</a:t>
            </a:r>
            <a:endParaRPr lang="it-IT" sz="4000" dirty="0">
              <a:solidFill>
                <a:sysClr val="windowText" lastClr="000000"/>
              </a:solidFill>
            </a:endParaRPr>
          </a:p>
        </p:txBody>
      </p:sp>
      <p:sp>
        <p:nvSpPr>
          <p:cNvPr id="5" name="Elaborazione 4"/>
          <p:cNvSpPr/>
          <p:nvPr/>
        </p:nvSpPr>
        <p:spPr>
          <a:xfrm>
            <a:off x="11204807" y="8663219"/>
            <a:ext cx="7757548" cy="972000"/>
          </a:xfrm>
          <a:prstGeom prst="flowChartProcess">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Check if input file is empty</a:t>
            </a:r>
            <a:endParaRPr lang="it-IT" sz="4000" dirty="0">
              <a:solidFill>
                <a:sysClr val="windowText" lastClr="000000"/>
              </a:solidFill>
            </a:endParaRPr>
          </a:p>
        </p:txBody>
      </p:sp>
      <p:sp>
        <p:nvSpPr>
          <p:cNvPr id="6" name="Decisione 5"/>
          <p:cNvSpPr/>
          <p:nvPr/>
        </p:nvSpPr>
        <p:spPr>
          <a:xfrm>
            <a:off x="12461718" y="9871520"/>
            <a:ext cx="5243725" cy="2124688"/>
          </a:xfrm>
          <a:prstGeom prst="flowChartDecision">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Is empty?</a:t>
            </a:r>
          </a:p>
          <a:p>
            <a:pPr algn="ctr"/>
            <a:r>
              <a:rPr lang="en-US" sz="4000" i="1" dirty="0" err="1" smtClean="0">
                <a:solidFill>
                  <a:srgbClr val="0070C0"/>
                </a:solidFill>
              </a:rPr>
              <a:t>flag_empty</a:t>
            </a:r>
            <a:endParaRPr lang="it-IT" sz="4000" i="1" dirty="0">
              <a:solidFill>
                <a:srgbClr val="0070C0"/>
              </a:solidFill>
            </a:endParaRPr>
          </a:p>
        </p:txBody>
      </p:sp>
      <p:sp>
        <p:nvSpPr>
          <p:cNvPr id="7" name="CasellaDiTesto 6"/>
          <p:cNvSpPr txBox="1"/>
          <p:nvPr/>
        </p:nvSpPr>
        <p:spPr>
          <a:xfrm>
            <a:off x="17576736" y="10024936"/>
            <a:ext cx="1681871" cy="1708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5400">
                <a:solidFill>
                  <a:sysClr val="windowText" lastClr="0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3200" i="1" dirty="0" smtClean="0"/>
              <a:t>T</a:t>
            </a:r>
          </a:p>
          <a:p>
            <a:r>
              <a:rPr lang="en-US" sz="3200" i="1" dirty="0">
                <a:solidFill>
                  <a:srgbClr val="0070C0"/>
                </a:solidFill>
              </a:rPr>
              <a:t>1</a:t>
            </a:r>
            <a:endParaRPr lang="it-IT" sz="3200" i="1" dirty="0">
              <a:solidFill>
                <a:srgbClr val="0070C0"/>
              </a:solidFill>
            </a:endParaRPr>
          </a:p>
        </p:txBody>
      </p:sp>
      <p:sp>
        <p:nvSpPr>
          <p:cNvPr id="13" name="CasellaDiTesto 12"/>
          <p:cNvSpPr txBox="1"/>
          <p:nvPr/>
        </p:nvSpPr>
        <p:spPr>
          <a:xfrm>
            <a:off x="14058968" y="11662147"/>
            <a:ext cx="1992812"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4800">
                <a:solidFill>
                  <a:sysClr val="windowText" lastClr="000000"/>
                </a:solidFill>
              </a:defRPr>
            </a:lvl1pPr>
          </a:lstStyle>
          <a:p>
            <a:r>
              <a:rPr lang="en-US" sz="3200" i="1" dirty="0" smtClean="0"/>
              <a:t>F    </a:t>
            </a:r>
            <a:r>
              <a:rPr lang="en-US" sz="3200" i="1" dirty="0" smtClean="0">
                <a:solidFill>
                  <a:srgbClr val="0070C0"/>
                </a:solidFill>
              </a:rPr>
              <a:t>0</a:t>
            </a:r>
            <a:endParaRPr lang="it-IT" sz="3200" i="1" dirty="0">
              <a:solidFill>
                <a:srgbClr val="0070C0"/>
              </a:solidFill>
            </a:endParaRPr>
          </a:p>
        </p:txBody>
      </p:sp>
      <p:cxnSp>
        <p:nvCxnSpPr>
          <p:cNvPr id="9" name="Connettore 2 8"/>
          <p:cNvCxnSpPr>
            <a:stCxn id="4" idx="2"/>
            <a:endCxn id="5" idx="0"/>
          </p:cNvCxnSpPr>
          <p:nvPr/>
        </p:nvCxnSpPr>
        <p:spPr>
          <a:xfrm flipH="1">
            <a:off x="15083581" y="8368545"/>
            <a:ext cx="1" cy="29467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8" name="Connettore 2 17"/>
          <p:cNvCxnSpPr>
            <a:stCxn id="5" idx="2"/>
            <a:endCxn id="6" idx="0"/>
          </p:cNvCxnSpPr>
          <p:nvPr/>
        </p:nvCxnSpPr>
        <p:spPr>
          <a:xfrm>
            <a:off x="15083581" y="9635219"/>
            <a:ext cx="0" cy="23630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9" name="Terminatore 18"/>
          <p:cNvSpPr/>
          <p:nvPr/>
        </p:nvSpPr>
        <p:spPr>
          <a:xfrm>
            <a:off x="27871492" y="10392440"/>
            <a:ext cx="2126209" cy="1008000"/>
          </a:xfrm>
          <a:prstGeom prst="flowChartTerminator">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End</a:t>
            </a:r>
            <a:endParaRPr lang="it-IT" sz="4000" dirty="0">
              <a:solidFill>
                <a:sysClr val="windowText" lastClr="000000"/>
              </a:solidFill>
            </a:endParaRPr>
          </a:p>
        </p:txBody>
      </p:sp>
      <p:sp>
        <p:nvSpPr>
          <p:cNvPr id="20" name="Elaborazione 19"/>
          <p:cNvSpPr/>
          <p:nvPr/>
        </p:nvSpPr>
        <p:spPr>
          <a:xfrm>
            <a:off x="19371587" y="10389769"/>
            <a:ext cx="5419284" cy="1008000"/>
          </a:xfrm>
          <a:prstGeom prst="flowChartProcess">
            <a:avLst/>
          </a:prstGeom>
          <a:solidFill>
            <a:srgbClr val="FF0000"/>
          </a:solid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Error: *** is empty </a:t>
            </a:r>
            <a:endParaRPr lang="it-IT" sz="4000" dirty="0">
              <a:solidFill>
                <a:sysClr val="windowText" lastClr="000000"/>
              </a:solidFill>
            </a:endParaRPr>
          </a:p>
        </p:txBody>
      </p:sp>
      <p:sp>
        <p:nvSpPr>
          <p:cNvPr id="38" name="Elaborazione 37"/>
          <p:cNvSpPr/>
          <p:nvPr/>
        </p:nvSpPr>
        <p:spPr>
          <a:xfrm>
            <a:off x="11204807" y="12333659"/>
            <a:ext cx="7757548" cy="1008000"/>
          </a:xfrm>
          <a:prstGeom prst="flowChartProcess">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Check data structure issue</a:t>
            </a:r>
            <a:r>
              <a:rPr lang="it-IT" sz="4000" dirty="0" smtClean="0">
                <a:solidFill>
                  <a:sysClr val="windowText" lastClr="000000"/>
                </a:solidFill>
              </a:rPr>
              <a:t>s</a:t>
            </a:r>
            <a:endParaRPr lang="en-US" sz="4000" dirty="0" smtClean="0">
              <a:solidFill>
                <a:sysClr val="windowText" lastClr="000000"/>
              </a:solidFill>
            </a:endParaRPr>
          </a:p>
        </p:txBody>
      </p:sp>
      <p:sp>
        <p:nvSpPr>
          <p:cNvPr id="39" name="Decisione 38"/>
          <p:cNvSpPr/>
          <p:nvPr/>
        </p:nvSpPr>
        <p:spPr>
          <a:xfrm>
            <a:off x="11509934" y="13567146"/>
            <a:ext cx="7147294" cy="2619713"/>
          </a:xfrm>
          <a:prstGeom prst="flowChartDecision">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ysClr val="windowText" lastClr="000000"/>
                </a:solidFill>
              </a:rPr>
              <a:t>Problems in file structure?</a:t>
            </a:r>
          </a:p>
          <a:p>
            <a:pPr algn="ctr"/>
            <a:r>
              <a:rPr lang="en-US" sz="4000" i="1" dirty="0" err="1">
                <a:solidFill>
                  <a:srgbClr val="0070C0"/>
                </a:solidFill>
              </a:rPr>
              <a:t>flag_error_df</a:t>
            </a:r>
            <a:endParaRPr lang="it-IT" sz="4000" i="1" dirty="0">
              <a:solidFill>
                <a:srgbClr val="0070C0"/>
              </a:solidFill>
            </a:endParaRPr>
          </a:p>
        </p:txBody>
      </p:sp>
      <p:sp>
        <p:nvSpPr>
          <p:cNvPr id="113" name="CasellaDiTesto 112"/>
          <p:cNvSpPr txBox="1"/>
          <p:nvPr/>
        </p:nvSpPr>
        <p:spPr>
          <a:xfrm>
            <a:off x="1172615" y="10561310"/>
            <a:ext cx="4967373" cy="1200329"/>
          </a:xfrm>
          <a:prstGeom prst="rect">
            <a:avLst/>
          </a:prstGeom>
          <a:solidFill>
            <a:schemeClr val="accent2">
              <a:lumMod val="20000"/>
              <a:lumOff val="80000"/>
            </a:schemeClr>
          </a:solidFill>
          <a:ln>
            <a:solidFill>
              <a:schemeClr val="tx1"/>
            </a:solidFill>
          </a:ln>
        </p:spPr>
        <p:txBody>
          <a:bodyPr wrap="square" rtlCol="0">
            <a:spAutoFit/>
          </a:bodyPr>
          <a:lstStyle/>
          <a:p>
            <a:r>
              <a:rPr lang="en-US" sz="2400" dirty="0" smtClean="0"/>
              <a:t>Note: </a:t>
            </a:r>
          </a:p>
          <a:p>
            <a:r>
              <a:rPr lang="en-US" sz="2400" dirty="0" smtClean="0"/>
              <a:t>Compare number of data column with header column</a:t>
            </a:r>
            <a:endParaRPr lang="it-IT" sz="2400" dirty="0"/>
          </a:p>
        </p:txBody>
      </p:sp>
      <p:sp>
        <p:nvSpPr>
          <p:cNvPr id="57" name="Elaborazione 56"/>
          <p:cNvSpPr/>
          <p:nvPr/>
        </p:nvSpPr>
        <p:spPr>
          <a:xfrm>
            <a:off x="22081229" y="14085665"/>
            <a:ext cx="5419284" cy="1548751"/>
          </a:xfrm>
          <a:prstGeom prst="flowChartProcess">
            <a:avLst/>
          </a:prstGeom>
          <a:solidFill>
            <a:srgbClr val="FF0000"/>
          </a:solid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Error: more header than data!</a:t>
            </a:r>
            <a:endParaRPr lang="it-IT" sz="4000" dirty="0">
              <a:solidFill>
                <a:sysClr val="windowText" lastClr="000000"/>
              </a:solidFill>
            </a:endParaRPr>
          </a:p>
        </p:txBody>
      </p:sp>
      <p:sp>
        <p:nvSpPr>
          <p:cNvPr id="58" name="CasellaDiTesto 57"/>
          <p:cNvSpPr txBox="1"/>
          <p:nvPr/>
        </p:nvSpPr>
        <p:spPr>
          <a:xfrm>
            <a:off x="8578283" y="13640504"/>
            <a:ext cx="4282279" cy="2304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5400">
                <a:solidFill>
                  <a:sysClr val="windowText" lastClr="0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3200" i="1" dirty="0"/>
              <a:t>#</a:t>
            </a:r>
            <a:r>
              <a:rPr lang="en-US" sz="3200" i="1" dirty="0" smtClean="0"/>
              <a:t> columns </a:t>
            </a:r>
          </a:p>
          <a:p>
            <a:r>
              <a:rPr lang="en-US" sz="3200" i="1" dirty="0"/>
              <a:t>h</a:t>
            </a:r>
            <a:r>
              <a:rPr lang="en-US" sz="3200" i="1" dirty="0" smtClean="0"/>
              <a:t>eader &gt; data</a:t>
            </a:r>
          </a:p>
          <a:p>
            <a:endParaRPr lang="en-US" sz="3200" i="1" dirty="0" smtClean="0"/>
          </a:p>
          <a:p>
            <a:r>
              <a:rPr lang="en-US" sz="3200" i="1" dirty="0" smtClean="0">
                <a:solidFill>
                  <a:srgbClr val="0070C0"/>
                </a:solidFill>
              </a:rPr>
              <a:t>-1</a:t>
            </a:r>
            <a:endParaRPr lang="it-IT" sz="3200" i="1" dirty="0">
              <a:solidFill>
                <a:srgbClr val="0070C0"/>
              </a:solidFill>
            </a:endParaRPr>
          </a:p>
        </p:txBody>
      </p:sp>
      <p:sp>
        <p:nvSpPr>
          <p:cNvPr id="64" name="Terminatore 63"/>
          <p:cNvSpPr/>
          <p:nvPr/>
        </p:nvSpPr>
        <p:spPr>
          <a:xfrm>
            <a:off x="157284" y="14382802"/>
            <a:ext cx="2126209" cy="1008000"/>
          </a:xfrm>
          <a:prstGeom prst="flowChartTerminator">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End</a:t>
            </a:r>
            <a:endParaRPr lang="it-IT" sz="4000" dirty="0">
              <a:solidFill>
                <a:sysClr val="windowText" lastClr="000000"/>
              </a:solidFill>
            </a:endParaRPr>
          </a:p>
        </p:txBody>
      </p:sp>
      <p:sp>
        <p:nvSpPr>
          <p:cNvPr id="70" name="CasellaDiTesto 69"/>
          <p:cNvSpPr txBox="1"/>
          <p:nvPr/>
        </p:nvSpPr>
        <p:spPr>
          <a:xfrm>
            <a:off x="18061048" y="13530336"/>
            <a:ext cx="4282279" cy="2304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4000" i="1">
                <a:solidFill>
                  <a:sysClr val="windowText" lastClr="000000"/>
                </a:solidFill>
              </a:defRPr>
            </a:lvl1pPr>
          </a:lstStyle>
          <a:p>
            <a:r>
              <a:rPr lang="en-US" sz="3200" dirty="0"/>
              <a:t># columns </a:t>
            </a:r>
          </a:p>
          <a:p>
            <a:r>
              <a:rPr lang="en-US" sz="3200" dirty="0"/>
              <a:t>h</a:t>
            </a:r>
            <a:r>
              <a:rPr lang="en-US" sz="3200" dirty="0" smtClean="0"/>
              <a:t>eader </a:t>
            </a:r>
            <a:r>
              <a:rPr lang="en-US" sz="3200" dirty="0"/>
              <a:t>&lt; </a:t>
            </a:r>
            <a:r>
              <a:rPr lang="en-US" sz="3200" dirty="0" smtClean="0"/>
              <a:t>data</a:t>
            </a:r>
          </a:p>
          <a:p>
            <a:endParaRPr lang="en-US" sz="3200" dirty="0"/>
          </a:p>
          <a:p>
            <a:r>
              <a:rPr lang="en-US" sz="3200" dirty="0" smtClean="0">
                <a:solidFill>
                  <a:srgbClr val="0070C0"/>
                </a:solidFill>
              </a:rPr>
              <a:t>1</a:t>
            </a:r>
            <a:endParaRPr lang="it-IT" sz="3200" dirty="0">
              <a:solidFill>
                <a:srgbClr val="0070C0"/>
              </a:solidFill>
            </a:endParaRPr>
          </a:p>
        </p:txBody>
      </p:sp>
      <p:sp>
        <p:nvSpPr>
          <p:cNvPr id="71" name="Elaborazione 70"/>
          <p:cNvSpPr/>
          <p:nvPr/>
        </p:nvSpPr>
        <p:spPr>
          <a:xfrm>
            <a:off x="2735578" y="14103002"/>
            <a:ext cx="6653310" cy="1548000"/>
          </a:xfrm>
          <a:prstGeom prst="flowChartProcess">
            <a:avLst/>
          </a:prstGeom>
          <a:solidFill>
            <a:srgbClr val="FF0000"/>
          </a:solid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Error: header not defined or manipulation errors</a:t>
            </a:r>
            <a:endParaRPr lang="it-IT" sz="4000" dirty="0">
              <a:solidFill>
                <a:sysClr val="windowText" lastClr="000000"/>
              </a:solidFill>
            </a:endParaRPr>
          </a:p>
        </p:txBody>
      </p:sp>
      <p:sp>
        <p:nvSpPr>
          <p:cNvPr id="72" name="Terminatore 71"/>
          <p:cNvSpPr/>
          <p:nvPr/>
        </p:nvSpPr>
        <p:spPr>
          <a:xfrm>
            <a:off x="27871491" y="14382802"/>
            <a:ext cx="2126209" cy="968740"/>
          </a:xfrm>
          <a:prstGeom prst="flowChartTerminator">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End</a:t>
            </a:r>
            <a:endParaRPr lang="it-IT" sz="4000" dirty="0">
              <a:solidFill>
                <a:sysClr val="windowText" lastClr="000000"/>
              </a:solidFill>
            </a:endParaRPr>
          </a:p>
        </p:txBody>
      </p:sp>
      <p:sp>
        <p:nvSpPr>
          <p:cNvPr id="80" name="CasellaDiTesto 79"/>
          <p:cNvSpPr txBox="1"/>
          <p:nvPr/>
        </p:nvSpPr>
        <p:spPr>
          <a:xfrm>
            <a:off x="12264382" y="15356245"/>
            <a:ext cx="5214098" cy="1632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4000" i="1">
                <a:solidFill>
                  <a:sysClr val="windowText" lastClr="000000"/>
                </a:solidFill>
              </a:defRPr>
            </a:lvl1pPr>
          </a:lstStyle>
          <a:p>
            <a:pPr algn="l"/>
            <a:r>
              <a:rPr lang="en-US" sz="3200" dirty="0"/>
              <a:t># columns </a:t>
            </a:r>
          </a:p>
          <a:p>
            <a:pPr algn="l"/>
            <a:r>
              <a:rPr lang="en-US" sz="3200" dirty="0"/>
              <a:t>h</a:t>
            </a:r>
            <a:r>
              <a:rPr lang="en-US" sz="3200" dirty="0" smtClean="0"/>
              <a:t>eader </a:t>
            </a:r>
            <a:r>
              <a:rPr lang="en-US" sz="3200" dirty="0"/>
              <a:t>&lt; data       </a:t>
            </a:r>
            <a:r>
              <a:rPr lang="en-US" sz="3200" dirty="0">
                <a:solidFill>
                  <a:srgbClr val="0070C0"/>
                </a:solidFill>
              </a:rPr>
              <a:t>0</a:t>
            </a:r>
            <a:endParaRPr lang="it-IT" sz="3200" dirty="0">
              <a:solidFill>
                <a:srgbClr val="0070C0"/>
              </a:solidFill>
            </a:endParaRPr>
          </a:p>
        </p:txBody>
      </p:sp>
      <p:cxnSp>
        <p:nvCxnSpPr>
          <p:cNvPr id="27" name="Connettore 2 26"/>
          <p:cNvCxnSpPr>
            <a:stCxn id="6" idx="3"/>
            <a:endCxn id="20" idx="1"/>
          </p:cNvCxnSpPr>
          <p:nvPr/>
        </p:nvCxnSpPr>
        <p:spPr>
          <a:xfrm flipV="1">
            <a:off x="17705443" y="10893769"/>
            <a:ext cx="1666144" cy="4009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90" name="Elaborazione 89"/>
          <p:cNvSpPr/>
          <p:nvPr/>
        </p:nvSpPr>
        <p:spPr>
          <a:xfrm>
            <a:off x="12152118" y="16678701"/>
            <a:ext cx="5858895" cy="972000"/>
          </a:xfrm>
          <a:prstGeom prst="flowChartProcess">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Check last download date</a:t>
            </a:r>
          </a:p>
        </p:txBody>
      </p:sp>
      <p:sp>
        <p:nvSpPr>
          <p:cNvPr id="100" name="Decisione 99"/>
          <p:cNvSpPr/>
          <p:nvPr/>
        </p:nvSpPr>
        <p:spPr>
          <a:xfrm>
            <a:off x="10793559" y="17998190"/>
            <a:ext cx="8576012" cy="2619713"/>
          </a:xfrm>
          <a:prstGeom prst="flowChartDecision">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smtClean="0">
                <a:solidFill>
                  <a:sysClr val="windowText" lastClr="000000"/>
                </a:solidFill>
              </a:rPr>
              <a:t>Last file date is last download date?</a:t>
            </a:r>
            <a:endParaRPr lang="en-GB" sz="4000" dirty="0">
              <a:solidFill>
                <a:sysClr val="windowText" lastClr="000000"/>
              </a:solidFill>
            </a:endParaRPr>
          </a:p>
          <a:p>
            <a:pPr algn="ctr"/>
            <a:r>
              <a:rPr lang="en-US" sz="4000" i="1" dirty="0" err="1" smtClean="0">
                <a:solidFill>
                  <a:srgbClr val="0070C0"/>
                </a:solidFill>
              </a:rPr>
              <a:t>flag_date</a:t>
            </a:r>
            <a:endParaRPr lang="it-IT" sz="4000" i="1" dirty="0">
              <a:solidFill>
                <a:srgbClr val="0070C0"/>
              </a:solidFill>
            </a:endParaRPr>
          </a:p>
        </p:txBody>
      </p:sp>
      <p:sp>
        <p:nvSpPr>
          <p:cNvPr id="110" name="Elaborazione 109"/>
          <p:cNvSpPr/>
          <p:nvPr/>
        </p:nvSpPr>
        <p:spPr>
          <a:xfrm>
            <a:off x="12152118" y="21051947"/>
            <a:ext cx="5858895" cy="972000"/>
          </a:xfrm>
          <a:prstGeom prst="flowChartProcess">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Deletes duplicated rows</a:t>
            </a:r>
          </a:p>
        </p:txBody>
      </p:sp>
      <p:sp>
        <p:nvSpPr>
          <p:cNvPr id="112" name="CasellaDiTesto 111"/>
          <p:cNvSpPr txBox="1"/>
          <p:nvPr/>
        </p:nvSpPr>
        <p:spPr>
          <a:xfrm>
            <a:off x="14048140" y="20342587"/>
            <a:ext cx="1992812"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4800">
                <a:solidFill>
                  <a:sysClr val="windowText" lastClr="000000"/>
                </a:solidFill>
              </a:defRPr>
            </a:lvl1pPr>
          </a:lstStyle>
          <a:p>
            <a:r>
              <a:rPr lang="en-US" sz="3200" i="1" dirty="0" smtClean="0"/>
              <a:t>T    </a:t>
            </a:r>
            <a:r>
              <a:rPr lang="en-US" sz="3200" i="1" dirty="0" smtClean="0">
                <a:solidFill>
                  <a:srgbClr val="0070C0"/>
                </a:solidFill>
              </a:rPr>
              <a:t>0</a:t>
            </a:r>
            <a:endParaRPr lang="it-IT" sz="3200" i="1" dirty="0">
              <a:solidFill>
                <a:srgbClr val="0070C0"/>
              </a:solidFill>
            </a:endParaRPr>
          </a:p>
        </p:txBody>
      </p:sp>
      <p:sp>
        <p:nvSpPr>
          <p:cNvPr id="114" name="CasellaDiTesto 113"/>
          <p:cNvSpPr txBox="1"/>
          <p:nvPr/>
        </p:nvSpPr>
        <p:spPr>
          <a:xfrm>
            <a:off x="18651298" y="18846381"/>
            <a:ext cx="1992812"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4800">
                <a:solidFill>
                  <a:sysClr val="windowText" lastClr="000000"/>
                </a:solidFill>
              </a:defRPr>
            </a:lvl1pPr>
          </a:lstStyle>
          <a:p>
            <a:r>
              <a:rPr lang="en-US" sz="3200" i="1" dirty="0" smtClean="0"/>
              <a:t>F</a:t>
            </a:r>
          </a:p>
          <a:p>
            <a:r>
              <a:rPr lang="en-US" sz="3200" i="1" dirty="0">
                <a:solidFill>
                  <a:srgbClr val="0070C0"/>
                </a:solidFill>
              </a:rPr>
              <a:t>1</a:t>
            </a:r>
            <a:endParaRPr lang="it-IT" sz="3200" i="1" dirty="0">
              <a:solidFill>
                <a:srgbClr val="0070C0"/>
              </a:solidFill>
            </a:endParaRPr>
          </a:p>
        </p:txBody>
      </p:sp>
      <p:sp>
        <p:nvSpPr>
          <p:cNvPr id="116" name="Elaborazione 115"/>
          <p:cNvSpPr/>
          <p:nvPr/>
        </p:nvSpPr>
        <p:spPr>
          <a:xfrm>
            <a:off x="22081228" y="18534046"/>
            <a:ext cx="4541891" cy="1548000"/>
          </a:xfrm>
          <a:prstGeom prst="flowChartProcess">
            <a:avLst/>
          </a:prstGeom>
          <a:solidFill>
            <a:srgbClr val="FF0000"/>
          </a:solid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Error: File already process</a:t>
            </a:r>
            <a:endParaRPr lang="it-IT" sz="4000" dirty="0">
              <a:solidFill>
                <a:sysClr val="windowText" lastClr="000000"/>
              </a:solidFill>
            </a:endParaRPr>
          </a:p>
        </p:txBody>
      </p:sp>
      <p:sp>
        <p:nvSpPr>
          <p:cNvPr id="118" name="Terminatore 117"/>
          <p:cNvSpPr/>
          <p:nvPr/>
        </p:nvSpPr>
        <p:spPr>
          <a:xfrm>
            <a:off x="27799338" y="18804046"/>
            <a:ext cx="2126209" cy="1008000"/>
          </a:xfrm>
          <a:prstGeom prst="flowChartTerminator">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End</a:t>
            </a:r>
            <a:endParaRPr lang="it-IT" sz="4000" dirty="0">
              <a:solidFill>
                <a:sysClr val="windowText" lastClr="000000"/>
              </a:solidFill>
            </a:endParaRPr>
          </a:p>
        </p:txBody>
      </p:sp>
      <p:cxnSp>
        <p:nvCxnSpPr>
          <p:cNvPr id="126" name="Connettore 2 125"/>
          <p:cNvCxnSpPr>
            <a:stCxn id="100" idx="2"/>
            <a:endCxn id="110" idx="0"/>
          </p:cNvCxnSpPr>
          <p:nvPr/>
        </p:nvCxnSpPr>
        <p:spPr>
          <a:xfrm>
            <a:off x="15081565" y="20617903"/>
            <a:ext cx="1" cy="434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CasellaDiTesto 137"/>
          <p:cNvSpPr txBox="1"/>
          <p:nvPr/>
        </p:nvSpPr>
        <p:spPr>
          <a:xfrm>
            <a:off x="1172614" y="16195205"/>
            <a:ext cx="4967373" cy="1938992"/>
          </a:xfrm>
          <a:prstGeom prst="rect">
            <a:avLst/>
          </a:prstGeom>
          <a:solidFill>
            <a:schemeClr val="accent2">
              <a:lumMod val="20000"/>
              <a:lumOff val="80000"/>
            </a:schemeClr>
          </a:solidFill>
          <a:ln>
            <a:solidFill>
              <a:schemeClr val="tx1"/>
            </a:solidFill>
          </a:ln>
        </p:spPr>
        <p:txBody>
          <a:bodyPr wrap="square" rtlCol="0">
            <a:spAutoFit/>
          </a:bodyPr>
          <a:lstStyle/>
          <a:p>
            <a:r>
              <a:rPr lang="en-US" sz="2400" dirty="0" smtClean="0"/>
              <a:t>Note: </a:t>
            </a:r>
          </a:p>
          <a:p>
            <a:r>
              <a:rPr lang="en-US" sz="2400" dirty="0" smtClean="0"/>
              <a:t>Compare last date in files with last date in download table. If download table is higher or equal to date file, file is already process.</a:t>
            </a:r>
            <a:endParaRPr lang="it-IT" sz="2400" dirty="0"/>
          </a:p>
        </p:txBody>
      </p:sp>
      <p:sp>
        <p:nvSpPr>
          <p:cNvPr id="142" name="Elaborazione 141"/>
          <p:cNvSpPr/>
          <p:nvPr/>
        </p:nvSpPr>
        <p:spPr>
          <a:xfrm>
            <a:off x="12153007" y="22444162"/>
            <a:ext cx="5858895" cy="972000"/>
          </a:xfrm>
          <a:prstGeom prst="flowChartProcess">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Detect overlaps</a:t>
            </a:r>
          </a:p>
        </p:txBody>
      </p:sp>
      <p:cxnSp>
        <p:nvCxnSpPr>
          <p:cNvPr id="1050" name="Connettore 2 1049"/>
          <p:cNvCxnSpPr>
            <a:stCxn id="110" idx="2"/>
            <a:endCxn id="142" idx="0"/>
          </p:cNvCxnSpPr>
          <p:nvPr/>
        </p:nvCxnSpPr>
        <p:spPr>
          <a:xfrm>
            <a:off x="15081566" y="22023947"/>
            <a:ext cx="889" cy="420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CasellaDiTesto 166"/>
          <p:cNvSpPr txBox="1"/>
          <p:nvPr/>
        </p:nvSpPr>
        <p:spPr>
          <a:xfrm>
            <a:off x="1312863" y="20245194"/>
            <a:ext cx="4827124" cy="830997"/>
          </a:xfrm>
          <a:prstGeom prst="rect">
            <a:avLst/>
          </a:prstGeom>
          <a:solidFill>
            <a:schemeClr val="accent2">
              <a:lumMod val="20000"/>
              <a:lumOff val="80000"/>
            </a:schemeClr>
          </a:solidFill>
          <a:ln>
            <a:solidFill>
              <a:schemeClr val="tx1"/>
            </a:solidFill>
          </a:ln>
        </p:spPr>
        <p:txBody>
          <a:bodyPr wrap="square" rtlCol="0">
            <a:spAutoFit/>
          </a:bodyPr>
          <a:lstStyle/>
          <a:p>
            <a:r>
              <a:rPr lang="en-US" sz="2400" dirty="0" smtClean="0"/>
              <a:t>Note: </a:t>
            </a:r>
          </a:p>
          <a:p>
            <a:r>
              <a:rPr lang="en-US" sz="2400" dirty="0" smtClean="0"/>
              <a:t>Identical rows are deletes</a:t>
            </a:r>
            <a:endParaRPr lang="it-IT" sz="2400" dirty="0"/>
          </a:p>
        </p:txBody>
      </p:sp>
      <p:sp>
        <p:nvSpPr>
          <p:cNvPr id="168" name="CasellaDiTesto 167"/>
          <p:cNvSpPr txBox="1"/>
          <p:nvPr/>
        </p:nvSpPr>
        <p:spPr>
          <a:xfrm>
            <a:off x="1312863" y="22329997"/>
            <a:ext cx="4827124" cy="1200329"/>
          </a:xfrm>
          <a:prstGeom prst="rect">
            <a:avLst/>
          </a:prstGeom>
          <a:solidFill>
            <a:schemeClr val="accent2">
              <a:lumMod val="20000"/>
              <a:lumOff val="80000"/>
            </a:schemeClr>
          </a:solidFill>
          <a:ln>
            <a:solidFill>
              <a:schemeClr val="tx1"/>
            </a:solidFill>
          </a:ln>
        </p:spPr>
        <p:txBody>
          <a:bodyPr wrap="square" rtlCol="0">
            <a:spAutoFit/>
          </a:bodyPr>
          <a:lstStyle/>
          <a:p>
            <a:r>
              <a:rPr lang="en-US" sz="2400" dirty="0" smtClean="0"/>
              <a:t>Note: </a:t>
            </a:r>
          </a:p>
          <a:p>
            <a:r>
              <a:rPr lang="en-US" sz="2400" dirty="0" smtClean="0"/>
              <a:t>Overlaps are data having the same dates but different values</a:t>
            </a:r>
            <a:endParaRPr lang="it-IT" sz="2400" dirty="0"/>
          </a:p>
        </p:txBody>
      </p:sp>
      <p:sp>
        <p:nvSpPr>
          <p:cNvPr id="176" name="Decisione 175"/>
          <p:cNvSpPr/>
          <p:nvPr/>
        </p:nvSpPr>
        <p:spPr>
          <a:xfrm>
            <a:off x="12106115" y="23785689"/>
            <a:ext cx="5954933" cy="2619713"/>
          </a:xfrm>
          <a:prstGeom prst="flowChartDecision">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ysClr val="windowText" lastClr="000000"/>
                </a:solidFill>
              </a:rPr>
              <a:t>There are overlaps?</a:t>
            </a:r>
            <a:endParaRPr lang="en-GB" sz="4000" dirty="0" smtClean="0">
              <a:solidFill>
                <a:sysClr val="windowText" lastClr="000000"/>
              </a:solidFill>
            </a:endParaRPr>
          </a:p>
          <a:p>
            <a:pPr algn="ctr"/>
            <a:r>
              <a:rPr lang="en-US" sz="4000" i="1" dirty="0" err="1">
                <a:solidFill>
                  <a:srgbClr val="0070C0"/>
                </a:solidFill>
              </a:rPr>
              <a:t>flag_overlap</a:t>
            </a:r>
            <a:endParaRPr lang="it-IT" sz="4000" i="1" dirty="0">
              <a:solidFill>
                <a:srgbClr val="0070C0"/>
              </a:solidFill>
            </a:endParaRPr>
          </a:p>
        </p:txBody>
      </p:sp>
      <p:sp>
        <p:nvSpPr>
          <p:cNvPr id="183" name="Elaborazione 182"/>
          <p:cNvSpPr/>
          <p:nvPr/>
        </p:nvSpPr>
        <p:spPr>
          <a:xfrm>
            <a:off x="23844618" y="20763947"/>
            <a:ext cx="5557001" cy="1548000"/>
          </a:xfrm>
          <a:prstGeom prst="flowChartProcess">
            <a:avLst/>
          </a:prstGeom>
          <a:solidFill>
            <a:srgbClr val="FFC000"/>
          </a:solid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Warning: there are duplicated rows in files</a:t>
            </a:r>
            <a:endParaRPr lang="it-IT" sz="4000" dirty="0">
              <a:solidFill>
                <a:sysClr val="windowText" lastClr="000000"/>
              </a:solidFill>
            </a:endParaRPr>
          </a:p>
        </p:txBody>
      </p:sp>
      <p:sp>
        <p:nvSpPr>
          <p:cNvPr id="187" name="CasellaDiTesto 186"/>
          <p:cNvSpPr txBox="1"/>
          <p:nvPr/>
        </p:nvSpPr>
        <p:spPr>
          <a:xfrm>
            <a:off x="14077226" y="26105214"/>
            <a:ext cx="1992812"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4800">
                <a:solidFill>
                  <a:sysClr val="windowText" lastClr="000000"/>
                </a:solidFill>
              </a:defRPr>
            </a:lvl1pPr>
          </a:lstStyle>
          <a:p>
            <a:r>
              <a:rPr lang="en-US" sz="3200" i="1" dirty="0" smtClean="0"/>
              <a:t>T    </a:t>
            </a:r>
            <a:r>
              <a:rPr lang="en-US" sz="3200" i="1" dirty="0" smtClean="0">
                <a:solidFill>
                  <a:srgbClr val="0070C0"/>
                </a:solidFill>
              </a:rPr>
              <a:t>0</a:t>
            </a:r>
            <a:endParaRPr lang="it-IT" sz="3200" i="1" dirty="0">
              <a:solidFill>
                <a:srgbClr val="0070C0"/>
              </a:solidFill>
            </a:endParaRPr>
          </a:p>
        </p:txBody>
      </p:sp>
      <p:sp>
        <p:nvSpPr>
          <p:cNvPr id="188" name="Elaborazione 187"/>
          <p:cNvSpPr/>
          <p:nvPr/>
        </p:nvSpPr>
        <p:spPr>
          <a:xfrm>
            <a:off x="22081228" y="24321545"/>
            <a:ext cx="4541891" cy="1548000"/>
          </a:xfrm>
          <a:prstGeom prst="flowChartProcess">
            <a:avLst/>
          </a:prstGeom>
          <a:solidFill>
            <a:srgbClr val="FF0000"/>
          </a:solid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Error: </a:t>
            </a:r>
            <a:r>
              <a:rPr lang="en-US" sz="4000" dirty="0" smtClean="0">
                <a:solidFill>
                  <a:sysClr val="windowText" lastClr="000000"/>
                </a:solidFill>
              </a:rPr>
              <a:t>Fix overlaps issues</a:t>
            </a:r>
            <a:endParaRPr lang="it-IT" sz="4000" dirty="0">
              <a:solidFill>
                <a:sysClr val="windowText" lastClr="000000"/>
              </a:solidFill>
            </a:endParaRPr>
          </a:p>
        </p:txBody>
      </p:sp>
      <p:sp>
        <p:nvSpPr>
          <p:cNvPr id="189" name="Terminatore 188"/>
          <p:cNvSpPr/>
          <p:nvPr/>
        </p:nvSpPr>
        <p:spPr>
          <a:xfrm>
            <a:off x="27799337" y="24591545"/>
            <a:ext cx="2126209" cy="1008000"/>
          </a:xfrm>
          <a:prstGeom prst="flowChartTerminator">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End</a:t>
            </a:r>
            <a:endParaRPr lang="it-IT" sz="4000" dirty="0">
              <a:solidFill>
                <a:sysClr val="windowText" lastClr="000000"/>
              </a:solidFill>
            </a:endParaRPr>
          </a:p>
        </p:txBody>
      </p:sp>
      <p:sp>
        <p:nvSpPr>
          <p:cNvPr id="196" name="Elaborazione 195"/>
          <p:cNvSpPr/>
          <p:nvPr/>
        </p:nvSpPr>
        <p:spPr>
          <a:xfrm>
            <a:off x="12152118" y="26790564"/>
            <a:ext cx="5858895" cy="972000"/>
          </a:xfrm>
          <a:prstGeom prst="flowChartProcess">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Fill missing dates with </a:t>
            </a:r>
            <a:r>
              <a:rPr lang="en-US" sz="4000" dirty="0" err="1" smtClean="0">
                <a:solidFill>
                  <a:sysClr val="windowText" lastClr="000000"/>
                </a:solidFill>
              </a:rPr>
              <a:t>NaN</a:t>
            </a:r>
            <a:endParaRPr lang="en-US" sz="4000" dirty="0" smtClean="0">
              <a:solidFill>
                <a:sysClr val="windowText" lastClr="000000"/>
              </a:solidFill>
            </a:endParaRPr>
          </a:p>
        </p:txBody>
      </p:sp>
      <p:cxnSp>
        <p:nvCxnSpPr>
          <p:cNvPr id="156" name="Connettore 2 155"/>
          <p:cNvCxnSpPr>
            <a:stCxn id="176" idx="2"/>
            <a:endCxn id="196" idx="0"/>
          </p:cNvCxnSpPr>
          <p:nvPr/>
        </p:nvCxnSpPr>
        <p:spPr>
          <a:xfrm flipH="1">
            <a:off x="15081566" y="26405402"/>
            <a:ext cx="2016" cy="385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7" name="Connettore 2 226"/>
          <p:cNvCxnSpPr>
            <a:stCxn id="20" idx="3"/>
            <a:endCxn id="19" idx="1"/>
          </p:cNvCxnSpPr>
          <p:nvPr/>
        </p:nvCxnSpPr>
        <p:spPr>
          <a:xfrm>
            <a:off x="24790871" y="10893769"/>
            <a:ext cx="3080621" cy="267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2" name="CasellaDiTesto 231"/>
          <p:cNvSpPr txBox="1"/>
          <p:nvPr/>
        </p:nvSpPr>
        <p:spPr>
          <a:xfrm>
            <a:off x="17447985" y="24671845"/>
            <a:ext cx="1992812"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4800">
                <a:solidFill>
                  <a:sysClr val="windowText" lastClr="000000"/>
                </a:solidFill>
              </a:defRPr>
            </a:lvl1pPr>
          </a:lstStyle>
          <a:p>
            <a:r>
              <a:rPr lang="en-US" sz="3200" i="1" dirty="0" smtClean="0"/>
              <a:t>F</a:t>
            </a:r>
          </a:p>
          <a:p>
            <a:r>
              <a:rPr lang="en-US" sz="3200" i="1" dirty="0">
                <a:solidFill>
                  <a:srgbClr val="0070C0"/>
                </a:solidFill>
              </a:rPr>
              <a:t>1</a:t>
            </a:r>
            <a:endParaRPr lang="it-IT" sz="3200" i="1" dirty="0">
              <a:solidFill>
                <a:srgbClr val="0070C0"/>
              </a:solidFill>
            </a:endParaRPr>
          </a:p>
        </p:txBody>
      </p:sp>
      <p:cxnSp>
        <p:nvCxnSpPr>
          <p:cNvPr id="200" name="Connettore 2 199"/>
          <p:cNvCxnSpPr>
            <a:stCxn id="6" idx="2"/>
            <a:endCxn id="38" idx="0"/>
          </p:cNvCxnSpPr>
          <p:nvPr/>
        </p:nvCxnSpPr>
        <p:spPr>
          <a:xfrm>
            <a:off x="15083581" y="11996208"/>
            <a:ext cx="0" cy="337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 name="Connettore 2 204"/>
          <p:cNvCxnSpPr>
            <a:stCxn id="38" idx="2"/>
            <a:endCxn id="39" idx="0"/>
          </p:cNvCxnSpPr>
          <p:nvPr/>
        </p:nvCxnSpPr>
        <p:spPr>
          <a:xfrm>
            <a:off x="15083581" y="13341659"/>
            <a:ext cx="0" cy="225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Connettore 2 206"/>
          <p:cNvCxnSpPr>
            <a:stCxn id="39" idx="3"/>
            <a:endCxn id="57" idx="1"/>
          </p:cNvCxnSpPr>
          <p:nvPr/>
        </p:nvCxnSpPr>
        <p:spPr>
          <a:xfrm flipV="1">
            <a:off x="18657228" y="14860041"/>
            <a:ext cx="3424001" cy="16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5" name="Connettore 2 214"/>
          <p:cNvCxnSpPr>
            <a:stCxn id="57" idx="3"/>
            <a:endCxn id="72" idx="1"/>
          </p:cNvCxnSpPr>
          <p:nvPr/>
        </p:nvCxnSpPr>
        <p:spPr>
          <a:xfrm>
            <a:off x="27500513" y="14860041"/>
            <a:ext cx="370978" cy="7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 name="Connettore 2 220"/>
          <p:cNvCxnSpPr>
            <a:stCxn id="71" idx="1"/>
            <a:endCxn id="64" idx="3"/>
          </p:cNvCxnSpPr>
          <p:nvPr/>
        </p:nvCxnSpPr>
        <p:spPr>
          <a:xfrm flipH="1">
            <a:off x="2283493" y="14877002"/>
            <a:ext cx="452085" cy="9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4" name="Connettore 2 223"/>
          <p:cNvCxnSpPr>
            <a:stCxn id="39" idx="1"/>
            <a:endCxn id="71" idx="3"/>
          </p:cNvCxnSpPr>
          <p:nvPr/>
        </p:nvCxnSpPr>
        <p:spPr>
          <a:xfrm flipH="1" flipV="1">
            <a:off x="9388888" y="14877002"/>
            <a:ext cx="21210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5" name="Connettore 2 234"/>
          <p:cNvCxnSpPr>
            <a:stCxn id="39" idx="2"/>
            <a:endCxn id="90" idx="0"/>
          </p:cNvCxnSpPr>
          <p:nvPr/>
        </p:nvCxnSpPr>
        <p:spPr>
          <a:xfrm flipH="1">
            <a:off x="15081566" y="16186859"/>
            <a:ext cx="2015" cy="491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1" name="Connettore 2 240"/>
          <p:cNvCxnSpPr>
            <a:stCxn id="90" idx="2"/>
            <a:endCxn id="100" idx="0"/>
          </p:cNvCxnSpPr>
          <p:nvPr/>
        </p:nvCxnSpPr>
        <p:spPr>
          <a:xfrm flipH="1">
            <a:off x="15081565" y="17650701"/>
            <a:ext cx="1" cy="347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9" name="Connettore 2 1068"/>
          <p:cNvCxnSpPr>
            <a:stCxn id="100" idx="3"/>
            <a:endCxn id="116" idx="1"/>
          </p:cNvCxnSpPr>
          <p:nvPr/>
        </p:nvCxnSpPr>
        <p:spPr>
          <a:xfrm flipV="1">
            <a:off x="19369571" y="19308046"/>
            <a:ext cx="27116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1" name="Connettore 2 1070"/>
          <p:cNvCxnSpPr>
            <a:stCxn id="116" idx="3"/>
            <a:endCxn id="118" idx="1"/>
          </p:cNvCxnSpPr>
          <p:nvPr/>
        </p:nvCxnSpPr>
        <p:spPr>
          <a:xfrm>
            <a:off x="26623119" y="19308046"/>
            <a:ext cx="1176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6" name="Connettore 2 1075"/>
          <p:cNvCxnSpPr>
            <a:stCxn id="142" idx="2"/>
            <a:endCxn id="176" idx="0"/>
          </p:cNvCxnSpPr>
          <p:nvPr/>
        </p:nvCxnSpPr>
        <p:spPr>
          <a:xfrm>
            <a:off x="15082455" y="23416162"/>
            <a:ext cx="1127" cy="369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0" name="Connettore 2 1079"/>
          <p:cNvCxnSpPr>
            <a:stCxn id="176" idx="3"/>
            <a:endCxn id="188" idx="1"/>
          </p:cNvCxnSpPr>
          <p:nvPr/>
        </p:nvCxnSpPr>
        <p:spPr>
          <a:xfrm flipV="1">
            <a:off x="18061048" y="25095545"/>
            <a:ext cx="40201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6" name="Connettore 2 1085"/>
          <p:cNvCxnSpPr>
            <a:stCxn id="196" idx="2"/>
            <a:endCxn id="322" idx="0"/>
          </p:cNvCxnSpPr>
          <p:nvPr/>
        </p:nvCxnSpPr>
        <p:spPr>
          <a:xfrm flipH="1">
            <a:off x="15081565" y="27762564"/>
            <a:ext cx="1" cy="45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9" name="Connettore 2 1088"/>
          <p:cNvCxnSpPr>
            <a:stCxn id="188" idx="3"/>
            <a:endCxn id="189" idx="1"/>
          </p:cNvCxnSpPr>
          <p:nvPr/>
        </p:nvCxnSpPr>
        <p:spPr>
          <a:xfrm>
            <a:off x="26623119" y="25095545"/>
            <a:ext cx="1176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2" name="Elaborazione 321"/>
          <p:cNvSpPr/>
          <p:nvPr/>
        </p:nvSpPr>
        <p:spPr>
          <a:xfrm>
            <a:off x="12152117" y="28219689"/>
            <a:ext cx="5858895" cy="1548000"/>
          </a:xfrm>
          <a:prstGeom prst="flowChartProcess">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Add missing header in range file</a:t>
            </a:r>
          </a:p>
        </p:txBody>
      </p:sp>
      <p:cxnSp>
        <p:nvCxnSpPr>
          <p:cNvPr id="324" name="Connettore 2 323"/>
          <p:cNvCxnSpPr>
            <a:stCxn id="196" idx="3"/>
            <a:endCxn id="328" idx="1"/>
          </p:cNvCxnSpPr>
          <p:nvPr/>
        </p:nvCxnSpPr>
        <p:spPr>
          <a:xfrm>
            <a:off x="18011013" y="27276564"/>
            <a:ext cx="4070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8" name="Elaborazione 327"/>
          <p:cNvSpPr/>
          <p:nvPr/>
        </p:nvSpPr>
        <p:spPr>
          <a:xfrm>
            <a:off x="22081228" y="26502564"/>
            <a:ext cx="5557001" cy="1548000"/>
          </a:xfrm>
          <a:prstGeom prst="flowChartProcess">
            <a:avLst/>
          </a:prstGeom>
          <a:solidFill>
            <a:srgbClr val="FFC000"/>
          </a:solid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Warning: there are duplicated rows in files</a:t>
            </a:r>
            <a:endParaRPr lang="it-IT" sz="4000" dirty="0">
              <a:solidFill>
                <a:sysClr val="windowText" lastClr="000000"/>
              </a:solidFill>
            </a:endParaRPr>
          </a:p>
        </p:txBody>
      </p:sp>
      <p:sp>
        <p:nvSpPr>
          <p:cNvPr id="333" name="Decisione 332"/>
          <p:cNvSpPr/>
          <p:nvPr/>
        </p:nvSpPr>
        <p:spPr>
          <a:xfrm>
            <a:off x="10061057" y="30120520"/>
            <a:ext cx="10025149" cy="2619713"/>
          </a:xfrm>
          <a:prstGeom prst="flowChartDecision">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 </a:t>
            </a:r>
            <a:r>
              <a:rPr lang="en-US" sz="4000" dirty="0" smtClean="0">
                <a:solidFill>
                  <a:schemeClr val="tx1"/>
                </a:solidFill>
              </a:rPr>
              <a:t>Range limits</a:t>
            </a:r>
            <a:r>
              <a:rPr lang="en-US" sz="4000" dirty="0">
                <a:solidFill>
                  <a:schemeClr val="tx1"/>
                </a:solidFill>
              </a:rPr>
              <a:t> </a:t>
            </a:r>
            <a:r>
              <a:rPr lang="en-US" sz="4000" dirty="0" smtClean="0">
                <a:solidFill>
                  <a:schemeClr val="tx1"/>
                </a:solidFill>
              </a:rPr>
              <a:t>is to up to date?</a:t>
            </a:r>
            <a:r>
              <a:rPr lang="en-US" sz="4000" i="1" dirty="0" smtClean="0">
                <a:solidFill>
                  <a:srgbClr val="0070C0"/>
                </a:solidFill>
              </a:rPr>
              <a:t> </a:t>
            </a:r>
            <a:r>
              <a:rPr lang="en-US" sz="4000" i="1" dirty="0" err="1">
                <a:solidFill>
                  <a:srgbClr val="0070C0"/>
                </a:solidFill>
              </a:rPr>
              <a:t>flag_range_to_update</a:t>
            </a:r>
            <a:endParaRPr lang="it-IT" sz="4000" i="1" dirty="0">
              <a:solidFill>
                <a:srgbClr val="0070C0"/>
              </a:solidFill>
            </a:endParaRPr>
          </a:p>
        </p:txBody>
      </p:sp>
      <p:cxnSp>
        <p:nvCxnSpPr>
          <p:cNvPr id="334" name="Connettore 2 333"/>
          <p:cNvCxnSpPr>
            <a:stCxn id="322" idx="2"/>
            <a:endCxn id="333" idx="0"/>
          </p:cNvCxnSpPr>
          <p:nvPr/>
        </p:nvCxnSpPr>
        <p:spPr>
          <a:xfrm flipH="1">
            <a:off x="15073632" y="29767689"/>
            <a:ext cx="7933" cy="352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7" name="CasellaDiTesto 336"/>
          <p:cNvSpPr txBox="1"/>
          <p:nvPr/>
        </p:nvSpPr>
        <p:spPr>
          <a:xfrm>
            <a:off x="19624858" y="30968711"/>
            <a:ext cx="1992812"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4800">
                <a:solidFill>
                  <a:sysClr val="windowText" lastClr="000000"/>
                </a:solidFill>
              </a:defRPr>
            </a:lvl1pPr>
          </a:lstStyle>
          <a:p>
            <a:r>
              <a:rPr lang="en-US" sz="3200" i="1" dirty="0" smtClean="0"/>
              <a:t>F</a:t>
            </a:r>
          </a:p>
          <a:p>
            <a:r>
              <a:rPr lang="en-US" sz="3200" i="1" dirty="0">
                <a:solidFill>
                  <a:srgbClr val="0070C0"/>
                </a:solidFill>
              </a:rPr>
              <a:t>1</a:t>
            </a:r>
            <a:endParaRPr lang="it-IT" sz="3200" i="1" dirty="0">
              <a:solidFill>
                <a:srgbClr val="0070C0"/>
              </a:solidFill>
            </a:endParaRPr>
          </a:p>
        </p:txBody>
      </p:sp>
      <p:sp>
        <p:nvSpPr>
          <p:cNvPr id="338" name="Elaborazione 337"/>
          <p:cNvSpPr/>
          <p:nvPr/>
        </p:nvSpPr>
        <p:spPr>
          <a:xfrm>
            <a:off x="21666270" y="30656376"/>
            <a:ext cx="4541891" cy="1548000"/>
          </a:xfrm>
          <a:prstGeom prst="flowChartProcess">
            <a:avLst/>
          </a:prstGeom>
          <a:solidFill>
            <a:srgbClr val="FF0000"/>
          </a:solid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Error: </a:t>
            </a:r>
            <a:r>
              <a:rPr lang="en-US" sz="4000" dirty="0" smtClean="0">
                <a:solidFill>
                  <a:sysClr val="windowText" lastClr="000000"/>
                </a:solidFill>
              </a:rPr>
              <a:t>update range limits</a:t>
            </a:r>
            <a:endParaRPr lang="it-IT" sz="4000" dirty="0">
              <a:solidFill>
                <a:sysClr val="windowText" lastClr="000000"/>
              </a:solidFill>
            </a:endParaRPr>
          </a:p>
        </p:txBody>
      </p:sp>
      <p:sp>
        <p:nvSpPr>
          <p:cNvPr id="339" name="Terminatore 338"/>
          <p:cNvSpPr/>
          <p:nvPr/>
        </p:nvSpPr>
        <p:spPr>
          <a:xfrm>
            <a:off x="27799337" y="30926376"/>
            <a:ext cx="2126209" cy="1008000"/>
          </a:xfrm>
          <a:prstGeom prst="flowChartTerminator">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End</a:t>
            </a:r>
            <a:endParaRPr lang="it-IT" sz="4000" dirty="0">
              <a:solidFill>
                <a:sysClr val="windowText" lastClr="000000"/>
              </a:solidFill>
            </a:endParaRPr>
          </a:p>
        </p:txBody>
      </p:sp>
      <p:cxnSp>
        <p:nvCxnSpPr>
          <p:cNvPr id="1100" name="Connettore 2 1099"/>
          <p:cNvCxnSpPr>
            <a:stCxn id="338" idx="3"/>
            <a:endCxn id="339" idx="1"/>
          </p:cNvCxnSpPr>
          <p:nvPr/>
        </p:nvCxnSpPr>
        <p:spPr>
          <a:xfrm>
            <a:off x="26208161" y="31430376"/>
            <a:ext cx="1591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2" name="Connettore 2 1101"/>
          <p:cNvCxnSpPr>
            <a:stCxn id="333" idx="3"/>
            <a:endCxn id="338" idx="1"/>
          </p:cNvCxnSpPr>
          <p:nvPr/>
        </p:nvCxnSpPr>
        <p:spPr>
          <a:xfrm flipV="1">
            <a:off x="20086206" y="31430376"/>
            <a:ext cx="15800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4" name="Elaborazione 343"/>
          <p:cNvSpPr/>
          <p:nvPr/>
        </p:nvSpPr>
        <p:spPr>
          <a:xfrm>
            <a:off x="12152117" y="33210919"/>
            <a:ext cx="5858895" cy="1548000"/>
          </a:xfrm>
          <a:prstGeom prst="flowChartProcess">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Detect values out of range</a:t>
            </a:r>
          </a:p>
        </p:txBody>
      </p:sp>
      <p:cxnSp>
        <p:nvCxnSpPr>
          <p:cNvPr id="1104" name="Connettore 2 1103"/>
          <p:cNvCxnSpPr>
            <a:stCxn id="333" idx="2"/>
            <a:endCxn id="344" idx="0"/>
          </p:cNvCxnSpPr>
          <p:nvPr/>
        </p:nvCxnSpPr>
        <p:spPr>
          <a:xfrm>
            <a:off x="15073632" y="32740233"/>
            <a:ext cx="7933" cy="470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9" name="CasellaDiTesto 348"/>
          <p:cNvSpPr txBox="1"/>
          <p:nvPr/>
        </p:nvSpPr>
        <p:spPr>
          <a:xfrm>
            <a:off x="14085158" y="32503157"/>
            <a:ext cx="1992812"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4800">
                <a:solidFill>
                  <a:sysClr val="windowText" lastClr="000000"/>
                </a:solidFill>
              </a:defRPr>
            </a:lvl1pPr>
          </a:lstStyle>
          <a:p>
            <a:r>
              <a:rPr lang="en-US" sz="3200" i="1" dirty="0" smtClean="0"/>
              <a:t>T    </a:t>
            </a:r>
            <a:r>
              <a:rPr lang="en-US" sz="3200" i="1" dirty="0" smtClean="0">
                <a:solidFill>
                  <a:srgbClr val="0070C0"/>
                </a:solidFill>
              </a:rPr>
              <a:t>0</a:t>
            </a:r>
            <a:endParaRPr lang="it-IT" sz="3200" i="1" dirty="0">
              <a:solidFill>
                <a:srgbClr val="0070C0"/>
              </a:solidFill>
            </a:endParaRPr>
          </a:p>
        </p:txBody>
      </p:sp>
      <p:cxnSp>
        <p:nvCxnSpPr>
          <p:cNvPr id="1107" name="Connettore 4 1106"/>
          <p:cNvCxnSpPr>
            <a:stCxn id="113" idx="3"/>
            <a:endCxn id="38" idx="1"/>
          </p:cNvCxnSpPr>
          <p:nvPr/>
        </p:nvCxnSpPr>
        <p:spPr>
          <a:xfrm>
            <a:off x="6139988" y="11161475"/>
            <a:ext cx="5064819" cy="167618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4" name="Connettore 2 1113"/>
          <p:cNvCxnSpPr>
            <a:stCxn id="138" idx="3"/>
            <a:endCxn id="90" idx="1"/>
          </p:cNvCxnSpPr>
          <p:nvPr/>
        </p:nvCxnSpPr>
        <p:spPr>
          <a:xfrm>
            <a:off x="6139987" y="17164701"/>
            <a:ext cx="60121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6" name="Connettore 4 1115"/>
          <p:cNvCxnSpPr>
            <a:stCxn id="167" idx="3"/>
            <a:endCxn id="110" idx="1"/>
          </p:cNvCxnSpPr>
          <p:nvPr/>
        </p:nvCxnSpPr>
        <p:spPr>
          <a:xfrm>
            <a:off x="6139987" y="20660693"/>
            <a:ext cx="6012131" cy="87725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8" name="Connettore 2 1117"/>
          <p:cNvCxnSpPr>
            <a:stCxn id="168" idx="3"/>
            <a:endCxn id="142" idx="1"/>
          </p:cNvCxnSpPr>
          <p:nvPr/>
        </p:nvCxnSpPr>
        <p:spPr>
          <a:xfrm>
            <a:off x="6139987" y="22930162"/>
            <a:ext cx="60130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9" name="Documento 1118"/>
          <p:cNvSpPr/>
          <p:nvPr/>
        </p:nvSpPr>
        <p:spPr>
          <a:xfrm>
            <a:off x="12152117" y="35620773"/>
            <a:ext cx="5858895" cy="2624514"/>
          </a:xfrm>
          <a:prstGeom prst="flowChartDocument">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DQC_OK_file_lastdate.csv</a:t>
            </a:r>
            <a:endParaRPr lang="it-IT" sz="4000" dirty="0">
              <a:solidFill>
                <a:sysClr val="windowText" lastClr="000000"/>
              </a:solidFill>
            </a:endParaRPr>
          </a:p>
        </p:txBody>
      </p:sp>
      <p:cxnSp>
        <p:nvCxnSpPr>
          <p:cNvPr id="321" name="Connettore 2 320"/>
          <p:cNvCxnSpPr>
            <a:stCxn id="344" idx="2"/>
            <a:endCxn id="1119" idx="0"/>
          </p:cNvCxnSpPr>
          <p:nvPr/>
        </p:nvCxnSpPr>
        <p:spPr>
          <a:xfrm>
            <a:off x="15081565" y="34758919"/>
            <a:ext cx="0" cy="861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6" name="Terminatore 365"/>
          <p:cNvSpPr/>
          <p:nvPr/>
        </p:nvSpPr>
        <p:spPr>
          <a:xfrm>
            <a:off x="14010526" y="38847713"/>
            <a:ext cx="2126209" cy="1008000"/>
          </a:xfrm>
          <a:prstGeom prst="flowChartTerminator">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End</a:t>
            </a:r>
            <a:endParaRPr lang="it-IT" sz="4000" dirty="0">
              <a:solidFill>
                <a:sysClr val="windowText" lastClr="000000"/>
              </a:solidFill>
            </a:endParaRPr>
          </a:p>
        </p:txBody>
      </p:sp>
      <p:cxnSp>
        <p:nvCxnSpPr>
          <p:cNvPr id="326" name="Connettore 2 325"/>
          <p:cNvCxnSpPr>
            <a:stCxn id="1119" idx="2"/>
            <a:endCxn id="366" idx="0"/>
          </p:cNvCxnSpPr>
          <p:nvPr/>
        </p:nvCxnSpPr>
        <p:spPr>
          <a:xfrm flipH="1">
            <a:off x="15073631" y="38071777"/>
            <a:ext cx="7934" cy="775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1" name="Documento 370"/>
          <p:cNvSpPr/>
          <p:nvPr/>
        </p:nvSpPr>
        <p:spPr>
          <a:xfrm>
            <a:off x="19318841" y="20759808"/>
            <a:ext cx="3435819" cy="1548000"/>
          </a:xfrm>
          <a:prstGeom prst="flowChartDocument">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Duplicated_file_lastdate.csv</a:t>
            </a:r>
            <a:endParaRPr lang="it-IT" sz="4000" dirty="0">
              <a:solidFill>
                <a:sysClr val="windowText" lastClr="000000"/>
              </a:solidFill>
            </a:endParaRPr>
          </a:p>
        </p:txBody>
      </p:sp>
      <p:cxnSp>
        <p:nvCxnSpPr>
          <p:cNvPr id="331" name="Connettore 2 330"/>
          <p:cNvCxnSpPr>
            <a:stCxn id="110" idx="3"/>
            <a:endCxn id="371" idx="1"/>
          </p:cNvCxnSpPr>
          <p:nvPr/>
        </p:nvCxnSpPr>
        <p:spPr>
          <a:xfrm flipV="1">
            <a:off x="18011013" y="21533808"/>
            <a:ext cx="1307828" cy="4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5" name="Connettore 2 334"/>
          <p:cNvCxnSpPr>
            <a:stCxn id="371" idx="3"/>
            <a:endCxn id="183" idx="1"/>
          </p:cNvCxnSpPr>
          <p:nvPr/>
        </p:nvCxnSpPr>
        <p:spPr>
          <a:xfrm>
            <a:off x="22754660" y="21533808"/>
            <a:ext cx="1089958" cy="4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215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sz="quarter" idx="20"/>
          </p:nvPr>
        </p:nvSpPr>
        <p:spPr/>
        <p:txBody>
          <a:bodyPr/>
          <a:lstStyle/>
          <a:p>
            <a:endParaRPr lang="it-IT"/>
          </a:p>
        </p:txBody>
      </p:sp>
      <p:sp>
        <p:nvSpPr>
          <p:cNvPr id="4" name="Segnaposto contenuto 3"/>
          <p:cNvSpPr>
            <a:spLocks noGrp="1"/>
          </p:cNvSpPr>
          <p:nvPr>
            <p:ph sz="quarter" idx="25"/>
          </p:nvPr>
        </p:nvSpPr>
        <p:spPr/>
        <p:txBody>
          <a:bodyPr/>
          <a:lstStyle/>
          <a:p>
            <a:endParaRPr lang="it-IT"/>
          </a:p>
        </p:txBody>
      </p:sp>
      <p:sp>
        <p:nvSpPr>
          <p:cNvPr id="5" name="Segnaposto testo 4"/>
          <p:cNvSpPr>
            <a:spLocks noGrp="1"/>
          </p:cNvSpPr>
          <p:nvPr>
            <p:ph type="body" sz="quarter" idx="26"/>
          </p:nvPr>
        </p:nvSpPr>
        <p:spPr/>
        <p:txBody>
          <a:bodyPr/>
          <a:lstStyle/>
          <a:p>
            <a:endParaRPr lang="it-IT"/>
          </a:p>
        </p:txBody>
      </p:sp>
      <p:sp>
        <p:nvSpPr>
          <p:cNvPr id="6" name="Segnaposto testo 5"/>
          <p:cNvSpPr>
            <a:spLocks noGrp="1"/>
          </p:cNvSpPr>
          <p:nvPr>
            <p:ph type="body" sz="quarter" idx="27"/>
          </p:nvPr>
        </p:nvSpPr>
        <p:spPr/>
        <p:txBody>
          <a:bodyPr/>
          <a:lstStyle/>
          <a:p>
            <a:endParaRPr lang="it-IT"/>
          </a:p>
        </p:txBody>
      </p:sp>
      <p:sp>
        <p:nvSpPr>
          <p:cNvPr id="7" name="Segnaposto testo 6"/>
          <p:cNvSpPr>
            <a:spLocks noGrp="1"/>
          </p:cNvSpPr>
          <p:nvPr>
            <p:ph type="body" sz="quarter" idx="28"/>
          </p:nvPr>
        </p:nvSpPr>
        <p:spPr/>
        <p:txBody>
          <a:bodyPr/>
          <a:lstStyle/>
          <a:p>
            <a:endParaRPr lang="it-IT"/>
          </a:p>
        </p:txBody>
      </p:sp>
      <p:sp>
        <p:nvSpPr>
          <p:cNvPr id="8" name="Segnaposto testo 7"/>
          <p:cNvSpPr>
            <a:spLocks noGrp="1"/>
          </p:cNvSpPr>
          <p:nvPr>
            <p:ph type="body" sz="quarter" idx="29"/>
          </p:nvPr>
        </p:nvSpPr>
        <p:spPr/>
        <p:txBody>
          <a:bodyPr/>
          <a:lstStyle/>
          <a:p>
            <a:endParaRPr lang="it-IT"/>
          </a:p>
        </p:txBody>
      </p:sp>
      <p:sp>
        <p:nvSpPr>
          <p:cNvPr id="9" name="Segnaposto testo 8"/>
          <p:cNvSpPr>
            <a:spLocks noGrp="1"/>
          </p:cNvSpPr>
          <p:nvPr>
            <p:ph type="body" sz="quarter" idx="30"/>
          </p:nvPr>
        </p:nvSpPr>
        <p:spPr/>
        <p:txBody>
          <a:bodyPr/>
          <a:lstStyle/>
          <a:p>
            <a:endParaRPr lang="it-IT"/>
          </a:p>
        </p:txBody>
      </p:sp>
      <p:sp>
        <p:nvSpPr>
          <p:cNvPr id="10" name="Segnaposto testo 9"/>
          <p:cNvSpPr>
            <a:spLocks noGrp="1"/>
          </p:cNvSpPr>
          <p:nvPr>
            <p:ph type="body" sz="quarter" idx="31"/>
          </p:nvPr>
        </p:nvSpPr>
        <p:spPr/>
        <p:txBody>
          <a:bodyPr/>
          <a:lstStyle/>
          <a:p>
            <a:endParaRPr lang="it-IT"/>
          </a:p>
        </p:txBody>
      </p:sp>
      <p:sp>
        <p:nvSpPr>
          <p:cNvPr id="11" name="Segnaposto testo 10"/>
          <p:cNvSpPr>
            <a:spLocks noGrp="1"/>
          </p:cNvSpPr>
          <p:nvPr>
            <p:ph type="body" sz="quarter" idx="32"/>
          </p:nvPr>
        </p:nvSpPr>
        <p:spPr/>
        <p:txBody>
          <a:bodyPr/>
          <a:lstStyle/>
          <a:p>
            <a:endParaRPr lang="it-IT"/>
          </a:p>
        </p:txBody>
      </p:sp>
      <p:sp>
        <p:nvSpPr>
          <p:cNvPr id="12" name="Segnaposto testo 11"/>
          <p:cNvSpPr>
            <a:spLocks noGrp="1"/>
          </p:cNvSpPr>
          <p:nvPr>
            <p:ph type="body" sz="quarter" idx="33"/>
          </p:nvPr>
        </p:nvSpPr>
        <p:spPr/>
        <p:txBody>
          <a:bodyPr/>
          <a:lstStyle/>
          <a:p>
            <a:endParaRPr lang="it-IT"/>
          </a:p>
        </p:txBody>
      </p:sp>
      <p:sp>
        <p:nvSpPr>
          <p:cNvPr id="13" name="Segnaposto contenuto 12"/>
          <p:cNvSpPr>
            <a:spLocks noGrp="1"/>
          </p:cNvSpPr>
          <p:nvPr>
            <p:ph sz="quarter" idx="34"/>
          </p:nvPr>
        </p:nvSpPr>
        <p:spPr/>
        <p:txBody>
          <a:bodyPr/>
          <a:lstStyle/>
          <a:p>
            <a:endParaRPr lang="it-IT"/>
          </a:p>
        </p:txBody>
      </p:sp>
      <p:sp>
        <p:nvSpPr>
          <p:cNvPr id="14" name="Segnaposto contenuto 13"/>
          <p:cNvSpPr>
            <a:spLocks noGrp="1"/>
          </p:cNvSpPr>
          <p:nvPr>
            <p:ph sz="quarter" idx="35"/>
          </p:nvPr>
        </p:nvSpPr>
        <p:spPr/>
        <p:txBody>
          <a:bodyPr/>
          <a:lstStyle/>
          <a:p>
            <a:endParaRPr lang="it-IT"/>
          </a:p>
        </p:txBody>
      </p:sp>
      <p:sp>
        <p:nvSpPr>
          <p:cNvPr id="15" name="Segnaposto contenuto 14"/>
          <p:cNvSpPr>
            <a:spLocks noGrp="1"/>
          </p:cNvSpPr>
          <p:nvPr>
            <p:ph sz="quarter" idx="36"/>
          </p:nvPr>
        </p:nvSpPr>
        <p:spPr/>
        <p:txBody>
          <a:bodyPr/>
          <a:lstStyle/>
          <a:p>
            <a:endParaRPr lang="it-IT"/>
          </a:p>
        </p:txBody>
      </p:sp>
      <p:sp>
        <p:nvSpPr>
          <p:cNvPr id="16" name="Segnaposto contenuto 15"/>
          <p:cNvSpPr>
            <a:spLocks noGrp="1"/>
          </p:cNvSpPr>
          <p:nvPr>
            <p:ph sz="quarter" idx="37"/>
          </p:nvPr>
        </p:nvSpPr>
        <p:spPr/>
        <p:txBody>
          <a:bodyPr/>
          <a:lstStyle/>
          <a:p>
            <a:endParaRPr lang="it-IT"/>
          </a:p>
        </p:txBody>
      </p:sp>
      <p:sp>
        <p:nvSpPr>
          <p:cNvPr id="17" name="Segnaposto contenuto 16"/>
          <p:cNvSpPr>
            <a:spLocks noGrp="1"/>
          </p:cNvSpPr>
          <p:nvPr>
            <p:ph sz="quarter" idx="38"/>
          </p:nvPr>
        </p:nvSpPr>
        <p:spPr/>
        <p:txBody>
          <a:bodyPr/>
          <a:lstStyle/>
          <a:p>
            <a:endParaRPr lang="it-IT"/>
          </a:p>
        </p:txBody>
      </p:sp>
      <p:sp>
        <p:nvSpPr>
          <p:cNvPr id="21" name="Segnaposto contenuto 20"/>
          <p:cNvSpPr>
            <a:spLocks noGrp="1"/>
          </p:cNvSpPr>
          <p:nvPr>
            <p:ph sz="quarter" idx="42"/>
          </p:nvPr>
        </p:nvSpPr>
        <p:spPr/>
        <p:txBody>
          <a:bodyPr/>
          <a:lstStyle/>
          <a:p>
            <a:endParaRPr lang="it-IT"/>
          </a:p>
        </p:txBody>
      </p:sp>
      <p:sp>
        <p:nvSpPr>
          <p:cNvPr id="22" name="Segnaposto contenuto 21"/>
          <p:cNvSpPr>
            <a:spLocks noGrp="1"/>
          </p:cNvSpPr>
          <p:nvPr>
            <p:ph sz="quarter" idx="43"/>
          </p:nvPr>
        </p:nvSpPr>
        <p:spPr/>
        <p:txBody>
          <a:bodyPr/>
          <a:lstStyle/>
          <a:p>
            <a:endParaRPr lang="it-IT"/>
          </a:p>
        </p:txBody>
      </p:sp>
      <p:sp>
        <p:nvSpPr>
          <p:cNvPr id="23" name="Segnaposto contenuto 22"/>
          <p:cNvSpPr>
            <a:spLocks noGrp="1"/>
          </p:cNvSpPr>
          <p:nvPr>
            <p:ph sz="quarter" idx="44"/>
          </p:nvPr>
        </p:nvSpPr>
        <p:spPr/>
        <p:txBody>
          <a:bodyPr/>
          <a:lstStyle/>
          <a:p>
            <a:endParaRPr lang="it-IT"/>
          </a:p>
        </p:txBody>
      </p:sp>
      <p:sp>
        <p:nvSpPr>
          <p:cNvPr id="24" name="Segnaposto contenuto 23"/>
          <p:cNvSpPr>
            <a:spLocks noGrp="1"/>
          </p:cNvSpPr>
          <p:nvPr>
            <p:ph sz="quarter" idx="45"/>
          </p:nvPr>
        </p:nvSpPr>
        <p:spPr/>
        <p:txBody>
          <a:bodyPr/>
          <a:lstStyle/>
          <a:p>
            <a:endParaRPr lang="it-IT"/>
          </a:p>
        </p:txBody>
      </p:sp>
      <p:sp>
        <p:nvSpPr>
          <p:cNvPr id="25" name="Segnaposto testo 24"/>
          <p:cNvSpPr>
            <a:spLocks noGrp="1"/>
          </p:cNvSpPr>
          <p:nvPr>
            <p:ph type="body" sz="quarter" idx="46"/>
          </p:nvPr>
        </p:nvSpPr>
        <p:spPr/>
        <p:txBody>
          <a:bodyPr/>
          <a:lstStyle/>
          <a:p>
            <a:endParaRPr lang="it-IT" dirty="0"/>
          </a:p>
        </p:txBody>
      </p:sp>
      <p:sp>
        <p:nvSpPr>
          <p:cNvPr id="26" name="Segnaposto testo 25"/>
          <p:cNvSpPr>
            <a:spLocks noGrp="1"/>
          </p:cNvSpPr>
          <p:nvPr>
            <p:ph type="body" sz="quarter" idx="47"/>
          </p:nvPr>
        </p:nvSpPr>
        <p:spPr/>
        <p:txBody>
          <a:bodyPr/>
          <a:lstStyle/>
          <a:p>
            <a:endParaRPr lang="it-IT"/>
          </a:p>
        </p:txBody>
      </p:sp>
      <p:sp>
        <p:nvSpPr>
          <p:cNvPr id="27" name="Titolo 9"/>
          <p:cNvSpPr>
            <a:spLocks noGrp="1"/>
          </p:cNvSpPr>
          <p:nvPr>
            <p:ph type="title"/>
          </p:nvPr>
        </p:nvSpPr>
        <p:spPr/>
        <p:txBody>
          <a:bodyPr/>
          <a:lstStyle/>
          <a:p>
            <a:r>
              <a:rPr lang="en-US" sz="10800" dirty="0" err="1" smtClean="0"/>
              <a:t>DataQualityCheckEuracAlpenv</a:t>
            </a:r>
            <a:r>
              <a:rPr lang="en-US" sz="10800" dirty="0" smtClean="0"/>
              <a:t> </a:t>
            </a:r>
            <a:r>
              <a:rPr lang="en-US" sz="10800" dirty="0" err="1" smtClean="0"/>
              <a:t>github</a:t>
            </a:r>
            <a:r>
              <a:rPr lang="en-US" sz="10800" dirty="0" smtClean="0"/>
              <a:t> R package </a:t>
            </a:r>
            <a:endParaRPr lang="it-IT" sz="10800" dirty="0"/>
          </a:p>
        </p:txBody>
      </p:sp>
      <p:sp>
        <p:nvSpPr>
          <p:cNvPr id="28" name="Segnaposto testo 11"/>
          <p:cNvSpPr>
            <a:spLocks noGrp="1"/>
          </p:cNvSpPr>
          <p:nvPr>
            <p:ph type="body" sz="quarter" idx="39"/>
          </p:nvPr>
        </p:nvSpPr>
        <p:spPr/>
        <p:txBody>
          <a:bodyPr/>
          <a:lstStyle/>
          <a:p>
            <a:r>
              <a:rPr lang="en-US" dirty="0" smtClean="0"/>
              <a:t>Christian Brida, Giulio Genova, Alessandro Zandonai</a:t>
            </a:r>
          </a:p>
          <a:p>
            <a:r>
              <a:rPr lang="de-DE" dirty="0" smtClean="0"/>
              <a:t>Eurac </a:t>
            </a:r>
            <a:r>
              <a:rPr lang="de-DE" dirty="0"/>
              <a:t>Research, Institute for Alpine Environment </a:t>
            </a:r>
            <a:endParaRPr lang="it-IT" dirty="0"/>
          </a:p>
        </p:txBody>
      </p:sp>
    </p:spTree>
    <p:extLst>
      <p:ext uri="{BB962C8B-B14F-4D97-AF65-F5344CB8AC3E}">
        <p14:creationId xmlns:p14="http://schemas.microsoft.com/office/powerpoint/2010/main" val="646664334"/>
      </p:ext>
    </p:extLst>
  </p:cSld>
  <p:clrMapOvr>
    <a:masterClrMapping/>
  </p:clrMapOvr>
</p:sld>
</file>

<file path=ppt/theme/theme1.xml><?xml version="1.0" encoding="utf-8"?>
<a:theme xmlns:a="http://schemas.openxmlformats.org/drawingml/2006/main" name="Office Theme">
  <a:themeElements>
    <a:clrScheme name="ERUAC_designfarben_1-2017">
      <a:dk1>
        <a:sysClr val="windowText" lastClr="000000"/>
      </a:dk1>
      <a:lt1>
        <a:sysClr val="window" lastClr="FFFFFF"/>
      </a:lt1>
      <a:dk2>
        <a:srgbClr val="D04D2A"/>
      </a:dk2>
      <a:lt2>
        <a:srgbClr val="CCCECD"/>
      </a:lt2>
      <a:accent1>
        <a:srgbClr val="D04D2A"/>
      </a:accent1>
      <a:accent2>
        <a:srgbClr val="6BAEE2"/>
      </a:accent2>
      <a:accent3>
        <a:srgbClr val="EFC14B"/>
      </a:accent3>
      <a:accent4>
        <a:srgbClr val="8DBF60"/>
      </a:accent4>
      <a:accent5>
        <a:srgbClr val="848B94"/>
      </a:accent5>
      <a:accent6>
        <a:srgbClr val="F7CBAC"/>
      </a:accent6>
      <a:hlink>
        <a:srgbClr val="6BAEE2"/>
      </a:hlink>
      <a:folHlink>
        <a:srgbClr val="D014B5"/>
      </a:folHlink>
    </a:clrScheme>
    <a:fontScheme name="EURAC_designschriftarte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URAC_plakat_A0-2017" id="{151A12F4-21BB-AF43-A468-0C75F4BA2C4B}" vid="{F709ED80-4DD0-2446-93D0-355B9B7B25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euracresearch-postera0</Template>
  <TotalTime>0</TotalTime>
  <Words>264</Words>
  <Application>Microsoft Office PowerPoint</Application>
  <PresentationFormat>Personalizzato</PresentationFormat>
  <Paragraphs>72</Paragraphs>
  <Slides>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vt:i4>
      </vt:variant>
    </vt:vector>
  </HeadingPairs>
  <TitlesOfParts>
    <vt:vector size="6" baseType="lpstr">
      <vt:lpstr>Arial</vt:lpstr>
      <vt:lpstr>Calibri</vt:lpstr>
      <vt:lpstr>Courier New</vt:lpstr>
      <vt:lpstr>Office Theme</vt:lpstr>
      <vt:lpstr>DataQualityCheckEuracAlpenv github R package </vt:lpstr>
      <vt:lpstr>DataQualityCheckEuracAlpenv github R package </vt:lpstr>
    </vt:vector>
  </TitlesOfParts>
  <Company>Scientificnetwork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VORLAGEN FÜR PLAKATE A0</dc:title>
  <dc:creator>Stella Chiara Maria</dc:creator>
  <cp:lastModifiedBy>Brida Christian</cp:lastModifiedBy>
  <cp:revision>60</cp:revision>
  <dcterms:created xsi:type="dcterms:W3CDTF">2017-10-23T12:29:50Z</dcterms:created>
  <dcterms:modified xsi:type="dcterms:W3CDTF">2017-12-20T15:53:56Z</dcterms:modified>
</cp:coreProperties>
</file>