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9"/>
  </p:normalViewPr>
  <p:slideViewPr>
    <p:cSldViewPr snapToGrid="0">
      <p:cViewPr>
        <p:scale>
          <a:sx n="122" d="100"/>
          <a:sy n="122" d="100"/>
        </p:scale>
        <p:origin x="212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F656-A178-7D8A-CFF2-7E4AFC9C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673B7-0497-ACC9-CE30-FF4781D41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9CAF-71C7-2D2C-3162-D5534597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9EEB-8A4B-55F4-A06F-A1F3A125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A82E2-AB58-E184-D845-AB8590FE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2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5EF-396B-78CC-F136-87923D35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031D4-376A-E4E8-738A-4D4B75DD1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98C7-674E-C27B-8784-41069001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14DBF-C613-5A07-6841-B4D696E0B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2CD5-3E59-1413-1BD4-ACA75FC2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52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7D4F3-740E-8106-7605-1D8D2B851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253B-7FD6-1E87-4845-E4D7D9578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C62FE-CB57-373A-73D9-A4D11A0A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40D5-5477-4423-9ADB-A69B7EEF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46DF-79D8-083C-0F24-2FEEDD59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607BA-D595-9B56-EFA0-8F8E2285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08F1-1F9D-B2C8-6BBB-0ECFA77A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23D5-AAC6-A1C3-603F-9AF72A6B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2695-8107-7141-8C3C-8D762D9A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25ED-5D71-1040-1315-AE06AD6D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1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E8F5-0A75-7465-9D63-84F88A24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F388E-AF7E-D395-664F-48762D3F0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B51D9-19EB-FF44-B213-367281F8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75426-17C0-4F6C-EF2D-0E1D3EDC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AB33-026D-1E47-E31F-348A4E7B3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2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CCE-27C9-8A7E-E3B6-E4324934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4513-6776-1096-01DC-A1E4E82E0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7AB24-E0DB-5957-38F8-8B3B35C38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048CC-A741-CCC0-D8FE-4AB798C5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5C92-AFF3-3DAB-4B80-EF8E6356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9D102-81F5-415F-07A2-380BF18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1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827-A08E-03BD-B2FB-CEA24A80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2D9CB-4C28-A3ED-3D2B-C92793D1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30842-8A2F-2A04-E506-7762D12F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865B4-D775-4FA7-7D49-4871D81C5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3BCDE-0B63-A84D-14D4-EE3292D54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6262A-D53B-B828-5763-10935D72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E4525-D916-FBF1-8C5E-165B5E3B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5252A0-F175-9F6E-FE7D-B3961D50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7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3932-4B42-6C69-6B25-13F9A018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E7074-245B-DB12-7C7B-B90C1CD1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1906D-58DD-7AE9-BA7C-DB9759EA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914D2-4BCB-F139-1873-5B1D099E7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9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B19BF-FFD1-C5A0-8289-B6A93967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22967-C798-FE75-24EB-8E36C984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5AA4A-E329-567D-CAB8-852A4BCE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4965-AC17-DFBD-D9C5-8CD508DB3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A4AE-0023-AA38-CAA4-3B0EB59F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3BB07-311A-5806-73D1-356F3A7A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1AA92-663A-331B-BBBC-933B19E0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E995-BD4F-AA7E-CE89-4F7A8978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5B5D-E279-7712-60DD-B6EF02AC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A319-71CD-DFF5-B5E9-FB6C8635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AA2745-C818-B509-2BD6-3E6AA22C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404C-AC8E-15DA-F964-1F6F00A7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611A6-CB44-A962-CA32-1EBBE8EA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564B6-7889-18EA-9888-799873A8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DDA27-A30D-3068-2A8E-DA7C5E2B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AF6C5-791D-2D20-C9EF-18E07076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641D1-139C-EB79-9A01-73A15FD0A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361B-9FBB-DFB1-082F-1C8E94CA1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CFFDE-08EF-5F4A-9872-FC1A0593D975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496A-49F3-2D0C-97F8-BFADD4AD7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BFFF2-D6A8-9614-D468-B4D9032FD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F5A4A-D0E6-7046-A071-C97A5BC39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A6BCF7-22A2-A50F-AB27-0FDE97AB9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17" y="3671557"/>
            <a:ext cx="4546600" cy="195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DBE10-6900-F83C-A32A-5A73FF54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13" y="212003"/>
            <a:ext cx="2738673" cy="2217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EB720B-7A90-69BA-97C8-8B1C7B539690}"/>
              </a:ext>
            </a:extLst>
          </p:cNvPr>
          <p:cNvSpPr txBox="1"/>
          <p:nvPr/>
        </p:nvSpPr>
        <p:spPr>
          <a:xfrm>
            <a:off x="4007217" y="541133"/>
            <a:ext cx="3127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4E5E"/>
                </a:solidFill>
                <a:latin typeface="Montserrat Light" pitchFamily="2" charset="77"/>
              </a:rPr>
              <a:t>Kind Regards,</a:t>
            </a:r>
          </a:p>
          <a:p>
            <a:r>
              <a:rPr lang="en-US" dirty="0">
                <a:solidFill>
                  <a:srgbClr val="3A4E5E"/>
                </a:solidFill>
                <a:latin typeface="Montserrat Light" pitchFamily="2" charset="77"/>
              </a:rPr>
              <a:t>BRIAN</a:t>
            </a:r>
            <a:r>
              <a:rPr lang="en-US" dirty="0">
                <a:solidFill>
                  <a:srgbClr val="3A4E5E"/>
                </a:solidFill>
                <a:latin typeface="Montserrat" pitchFamily="2" charset="77"/>
              </a:rPr>
              <a:t> </a:t>
            </a:r>
            <a:r>
              <a:rPr lang="en-US" dirty="0">
                <a:solidFill>
                  <a:srgbClr val="3A4E5E"/>
                </a:solidFill>
                <a:latin typeface="Montserrat Medium" pitchFamily="2" charset="77"/>
              </a:rPr>
              <a:t>BRUMMER</a:t>
            </a:r>
          </a:p>
          <a:p>
            <a:endParaRPr lang="en-US" dirty="0">
              <a:solidFill>
                <a:srgbClr val="3A4E5E"/>
              </a:solidFill>
              <a:latin typeface="Montserrat Medium" pitchFamily="2" charset="77"/>
            </a:endParaRPr>
          </a:p>
          <a:p>
            <a:r>
              <a:rPr lang="en-US" dirty="0">
                <a:solidFill>
                  <a:srgbClr val="3A4E5E"/>
                </a:solidFill>
                <a:latin typeface="Montserrat Light" pitchFamily="2" charset="77"/>
              </a:rPr>
              <a:t>+27 71 890 45 28 </a:t>
            </a:r>
          </a:p>
          <a:p>
            <a:r>
              <a:rPr lang="en-US" dirty="0" err="1">
                <a:solidFill>
                  <a:srgbClr val="3A4E5E"/>
                </a:solidFill>
                <a:latin typeface="Montserrat Light" pitchFamily="2" charset="77"/>
              </a:rPr>
              <a:t>studystatsbb@gmail.com</a:t>
            </a:r>
            <a:endParaRPr lang="en-US" dirty="0">
              <a:solidFill>
                <a:srgbClr val="3A4E5E"/>
              </a:solidFill>
              <a:latin typeface="Montserrat Light" pitchFamily="2" charset="77"/>
            </a:endParaRPr>
          </a:p>
          <a:p>
            <a:endParaRPr lang="en-US" dirty="0">
              <a:solidFill>
                <a:srgbClr val="3A4E5E"/>
              </a:solidFill>
              <a:latin typeface="Montserrat Light" pitchFamily="2" charset="77"/>
            </a:endParaRPr>
          </a:p>
          <a:p>
            <a:endParaRPr lang="en-US" dirty="0">
              <a:solidFill>
                <a:srgbClr val="3A4E5E"/>
              </a:solidFill>
              <a:latin typeface="Montserrat Medium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A5A3AE-5FF8-B597-5F6A-C2FE06CD25EF}"/>
              </a:ext>
            </a:extLst>
          </p:cNvPr>
          <p:cNvSpPr txBox="1"/>
          <p:nvPr/>
        </p:nvSpPr>
        <p:spPr>
          <a:xfrm>
            <a:off x="7866529" y="67075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A4E5E"/>
                </a:solidFill>
                <a:latin typeface="Montserrat Light" pitchFamily="2" charset="77"/>
              </a:rPr>
              <a:t>BRIAN</a:t>
            </a:r>
            <a:r>
              <a:rPr lang="en-US" dirty="0">
                <a:solidFill>
                  <a:srgbClr val="3A4E5E"/>
                </a:solidFill>
                <a:latin typeface="Montserrat" pitchFamily="2" charset="77"/>
              </a:rPr>
              <a:t> </a:t>
            </a:r>
            <a:r>
              <a:rPr lang="en-US" dirty="0">
                <a:solidFill>
                  <a:srgbClr val="3A4E5E"/>
                </a:solidFill>
                <a:latin typeface="Montserrat Medium" pitchFamily="2" charset="77"/>
              </a:rPr>
              <a:t>BRUMMER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00A9A6-9D61-4BED-DD66-898968D67B10}"/>
              </a:ext>
            </a:extLst>
          </p:cNvPr>
          <p:cNvGrpSpPr/>
          <p:nvPr/>
        </p:nvGrpSpPr>
        <p:grpSpPr>
          <a:xfrm>
            <a:off x="7945438" y="1205857"/>
            <a:ext cx="3104459" cy="868434"/>
            <a:chOff x="2414214" y="3095510"/>
            <a:chExt cx="3104459" cy="8684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0EB9E8-08DB-4FF3-E5D3-35B8F4369164}"/>
                </a:ext>
              </a:extLst>
            </p:cNvPr>
            <p:cNvSpPr txBox="1"/>
            <p:nvPr/>
          </p:nvSpPr>
          <p:spPr>
            <a:xfrm>
              <a:off x="2414214" y="3095510"/>
              <a:ext cx="229421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A4E5E"/>
                  </a:solidFill>
                  <a:latin typeface="Montserrat Light" pitchFamily="2" charset="77"/>
                </a:rPr>
                <a:t>Kind Regards,</a:t>
              </a:r>
            </a:p>
            <a:p>
              <a:r>
                <a:rPr lang="en-US" dirty="0">
                  <a:solidFill>
                    <a:srgbClr val="3A4E5E"/>
                  </a:solidFill>
                  <a:latin typeface="Montserrat Light" pitchFamily="2" charset="77"/>
                </a:rPr>
                <a:t>BRIAN</a:t>
              </a:r>
              <a:r>
                <a:rPr lang="en-US" dirty="0">
                  <a:solidFill>
                    <a:srgbClr val="3A4E5E"/>
                  </a:solidFill>
                  <a:latin typeface="Montserrat" pitchFamily="2" charset="77"/>
                </a:rPr>
                <a:t> </a:t>
              </a:r>
              <a:r>
                <a:rPr lang="en-US" dirty="0">
                  <a:solidFill>
                    <a:srgbClr val="3A4E5E"/>
                  </a:solidFill>
                  <a:latin typeface="Montserrat Medium" pitchFamily="2" charset="77"/>
                </a:rPr>
                <a:t>BRUMMER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1D0551-F195-D859-5F46-165182A5DE8B}"/>
                </a:ext>
              </a:extLst>
            </p:cNvPr>
            <p:cNvSpPr txBox="1"/>
            <p:nvPr/>
          </p:nvSpPr>
          <p:spPr>
            <a:xfrm>
              <a:off x="3845441" y="3379169"/>
              <a:ext cx="167323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>
                <a:latin typeface="Montserrat" pitchFamily="2" charset="77"/>
              </a:endParaRPr>
            </a:p>
            <a:p>
              <a:r>
                <a:rPr lang="en-US" sz="1400" dirty="0">
                  <a:solidFill>
                    <a:srgbClr val="3A4E5E"/>
                  </a:solidFill>
                  <a:latin typeface="Montserrat" pitchFamily="2" charset="77"/>
                </a:rPr>
                <a:t>+27 71 890 45 28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957347-9E68-65F7-6163-B59FDAE62E9B}"/>
                </a:ext>
              </a:extLst>
            </p:cNvPr>
            <p:cNvCxnSpPr>
              <a:cxnSpLocks/>
            </p:cNvCxnSpPr>
            <p:nvPr/>
          </p:nvCxnSpPr>
          <p:spPr>
            <a:xfrm>
              <a:off x="2529191" y="3798332"/>
              <a:ext cx="1420891" cy="6350"/>
            </a:xfrm>
            <a:prstGeom prst="line">
              <a:avLst/>
            </a:prstGeom>
            <a:ln w="12700">
              <a:solidFill>
                <a:srgbClr val="3A4E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5D05C9C-4436-8527-4B41-795504749352}"/>
              </a:ext>
            </a:extLst>
          </p:cNvPr>
          <p:cNvSpPr txBox="1"/>
          <p:nvPr/>
        </p:nvSpPr>
        <p:spPr>
          <a:xfrm>
            <a:off x="8417441" y="2954754"/>
            <a:ext cx="16732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Montserrat" pitchFamily="2" charset="77"/>
            </a:endParaRPr>
          </a:p>
          <a:p>
            <a:r>
              <a:rPr lang="en-US" sz="1400" dirty="0">
                <a:solidFill>
                  <a:srgbClr val="3A4E5E"/>
                </a:solidFill>
                <a:latin typeface="Montserrat" pitchFamily="2" charset="77"/>
              </a:rPr>
              <a:t>+27 71 890 45 28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87C181-6FA9-1479-D02E-E033030615C9}"/>
              </a:ext>
            </a:extLst>
          </p:cNvPr>
          <p:cNvSpPr txBox="1"/>
          <p:nvPr/>
        </p:nvSpPr>
        <p:spPr>
          <a:xfrm>
            <a:off x="5207957" y="653784"/>
            <a:ext cx="277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A4E5E"/>
                </a:solidFill>
                <a:latin typeface="Montserrat Light" pitchFamily="2" charset="77"/>
              </a:rPr>
              <a:t>..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FF9BC3-1AB4-3A88-926E-A323DCB7FD31}"/>
              </a:ext>
            </a:extLst>
          </p:cNvPr>
          <p:cNvCxnSpPr/>
          <p:nvPr/>
        </p:nvCxnSpPr>
        <p:spPr>
          <a:xfrm>
            <a:off x="3996707" y="541133"/>
            <a:ext cx="0" cy="1508384"/>
          </a:xfrm>
          <a:prstGeom prst="line">
            <a:avLst/>
          </a:prstGeom>
          <a:ln>
            <a:solidFill>
              <a:srgbClr val="3A4E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Montserrat Light</vt:lpstr>
      <vt:lpstr>Montserrat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Brummer</dc:creator>
  <cp:lastModifiedBy>Brian Brummer</cp:lastModifiedBy>
  <cp:revision>1</cp:revision>
  <dcterms:created xsi:type="dcterms:W3CDTF">2024-01-17T09:21:59Z</dcterms:created>
  <dcterms:modified xsi:type="dcterms:W3CDTF">2024-01-17T10:20:25Z</dcterms:modified>
</cp:coreProperties>
</file>