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36FB7-FC45-F1B9-3B07-FEF4F1A0B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A795F4-A474-25FC-EE7A-68F68C3B2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C3A93-03BD-BA04-FF78-C03EB697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D0AD2-5EF6-16EE-181A-07220B45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4B5D2-501C-1456-C358-743A775A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9946F-E282-9F16-C993-6DA499DF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DDFBF-C9A5-67F3-B3A2-01B68E96F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93C6B-37D6-BD64-62A3-B8C6A353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67005-F731-D84F-150E-CE05B3AC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B9554-385F-253C-1421-885CC44B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7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3495F3-1C05-7719-ABF5-770E67E4C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AFCC4-1BF5-0020-22FD-1A26464DA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5BB0B-16A0-21FE-8CAE-809704C2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9757E-D5A9-0612-9D56-8008DEA4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111A9-619F-6D76-2C47-3BE89212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F5E6-3AF2-A9AB-9165-A652839E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BFE4-73EC-25AE-F32A-D944C399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3B039-7C8D-A8C9-F340-41E3C28B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A8B23-1F7D-4031-CAC2-1A901921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4978C-FB39-4CD6-15EE-43639FCC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B8CD-54B1-958B-ED8E-8EF1016A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79625-5EFC-F67C-03B6-CE29FB2A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5BC7D-798A-4D60-E3F3-8CA1A0AE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13F3C-3968-56E5-65F3-E22528F9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64A41-455F-7CAD-8A96-4D6FC058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987A1-1C96-6582-9EAB-35C24BE3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B24E0-E966-4527-2BD0-4EB4767A5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FD675-9103-7131-2601-F77958D4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BAFE9-B646-327E-8211-F7E6AC1F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64C8F-4876-95FF-A392-FFFCBD54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1B130-AAF7-F088-3E0D-0EB6A6CA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73574-566A-41A0-8F41-C03D6780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E8244-74B5-C7F7-8217-1C3EB57B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089AE-DC79-CECF-6D21-DA1A05C04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D5FEAE-33A4-586C-37FC-AF1971216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FA2F9C-62F3-FF0D-8237-EC3C276B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D4981A-8894-F6DE-7DEF-E99859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512B30-A954-1D3E-283E-2E1DE97D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805577-11DB-AFB4-607B-5616F13F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1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69E24-4CDA-8B85-05AE-4923E170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F20C5E-D21A-29F5-F04E-73E3EB4B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E0B7AD-D700-9EC1-31C2-802FC513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15398-69E5-A375-C801-41AF55CD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9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97D7C8-DF13-E9C5-2D19-3F0D5522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031CDA-0697-22BB-E208-3D7B9DF0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DB70C-3623-5B2F-5000-C1D375BC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59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BFF20-ED9C-D4D4-31E4-495DAD5A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06059-7831-59DD-6F3E-AED8752D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8706A-CC05-4F69-D0F3-DFFA229A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DF73C-882F-6A61-171D-BEC544CA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AFF7-13F5-1F9F-F8C4-99C193BA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5436C-B8D7-4A04-6AE6-96F43F2C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CCB2-CCD4-1F60-004F-3E65A779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062AE-2F40-45D5-CD75-1039CC9D8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D7B76-C147-6D28-B826-F51CA817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3C72C1-C673-5C3B-4B9E-8F55B3C6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7EA55-28C1-9A23-107B-CC8EF9F3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A6E33-3191-A5DC-E4CD-A8394E4B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6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B77BA2-8A90-BE8C-5D01-51659F82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9DE42-F4CB-06A1-0FD2-B644E077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C5DE4-C92E-E239-FECB-C024BB21B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296B-B3AB-49B9-B17C-0235C34283C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E8561-5B9E-C628-BA19-A2983E78D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F86E2-6C01-510B-9EC3-91F3806A8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099E-5698-4C18-9727-B96DFBBF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774E2-DA12-66E7-D005-16CAC60F8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61986"/>
          </a:xfrm>
        </p:spPr>
        <p:txBody>
          <a:bodyPr>
            <a:normAutofit/>
          </a:bodyPr>
          <a:lstStyle/>
          <a:p>
            <a:r>
              <a:rPr lang="ko-KR" altLang="en-US" dirty="0"/>
              <a:t>해동기획 자동화 </a:t>
            </a:r>
            <a:br>
              <a:rPr lang="en-US" altLang="ko-KR" dirty="0"/>
            </a:br>
            <a:r>
              <a:rPr lang="ko-KR" altLang="en-US" dirty="0"/>
              <a:t>프로세스 구축 시 </a:t>
            </a:r>
            <a:br>
              <a:rPr lang="en-US" altLang="ko-KR" dirty="0"/>
            </a:br>
            <a:r>
              <a:rPr lang="ko-KR" altLang="en-US" dirty="0"/>
              <a:t>필요</a:t>
            </a:r>
            <a:r>
              <a:rPr lang="en-US" altLang="ko-KR" dirty="0"/>
              <a:t>(</a:t>
            </a:r>
            <a:r>
              <a:rPr lang="ko-KR" altLang="en-US" dirty="0"/>
              <a:t>요청</a:t>
            </a:r>
            <a:r>
              <a:rPr lang="en-US" altLang="ko-KR" dirty="0"/>
              <a:t>)</a:t>
            </a:r>
            <a:r>
              <a:rPr lang="ko-KR" altLang="en-US" dirty="0"/>
              <a:t> 사항</a:t>
            </a:r>
          </a:p>
        </p:txBody>
      </p:sp>
    </p:spTree>
    <p:extLst>
      <p:ext uri="{BB962C8B-B14F-4D97-AF65-F5344CB8AC3E}">
        <p14:creationId xmlns:p14="http://schemas.microsoft.com/office/powerpoint/2010/main" val="379680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4379C-3B52-87F9-C6E5-AF142F01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자재 입고 </a:t>
            </a:r>
            <a:r>
              <a:rPr lang="en-US" altLang="ko-KR" dirty="0"/>
              <a:t>&amp; </a:t>
            </a:r>
            <a:r>
              <a:rPr lang="ko-KR" altLang="en-US" dirty="0"/>
              <a:t>제품 출고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191BB-A71B-0CF7-1775-2222B56E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납품처</a:t>
            </a:r>
            <a:r>
              <a:rPr lang="ko-KR" altLang="en-US" dirty="0"/>
              <a:t> 별 상이한 발주서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C4A12D-640A-CAA0-056C-2B6E836F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46" y="2369116"/>
            <a:ext cx="2940229" cy="39427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0519ED-9C4D-A1A6-D80C-084E8C44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89" y="2369116"/>
            <a:ext cx="2940230" cy="42026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416901-A89D-7B9A-CF26-F9BE3D808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64" y="2527898"/>
            <a:ext cx="37528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9B7ED-9B06-EA42-8E0F-952EA70EF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B94E4-D6D5-A95D-C873-18FEA260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자재 입고 </a:t>
            </a:r>
            <a:r>
              <a:rPr lang="en-US" altLang="ko-KR" dirty="0"/>
              <a:t>&amp; </a:t>
            </a:r>
            <a:r>
              <a:rPr lang="ko-KR" altLang="en-US" dirty="0"/>
              <a:t>제품 출고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1ADF4-F436-6370-FA7D-7475CA94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품목별 생산 일정 제안</a:t>
            </a:r>
            <a:endParaRPr lang="en-US" altLang="ko-KR" dirty="0"/>
          </a:p>
          <a:p>
            <a:r>
              <a:rPr lang="ko-KR" altLang="en-US" dirty="0"/>
              <a:t>자재 소모 주기 별 입고 알림</a:t>
            </a:r>
            <a:endParaRPr lang="en-US" altLang="ko-KR" dirty="0"/>
          </a:p>
          <a:p>
            <a:r>
              <a:rPr lang="ko-KR" altLang="en-US" dirty="0"/>
              <a:t>본사 양식에 맞춘 거래명세서 작성 및 재고 상황 공유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5BFD3B-3C40-8493-F593-ADC427C5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13" y="3429000"/>
            <a:ext cx="4271727" cy="2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4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18F9-F86C-2886-87C0-DEE2E457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7D70A-ECDB-0041-1B7A-7E4817D1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급여 처리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2535-4FA7-36AD-9222-587C736A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직급에 따른 급여 처리</a:t>
            </a:r>
            <a:endParaRPr lang="en-US" altLang="ko-KR" dirty="0"/>
          </a:p>
          <a:p>
            <a:r>
              <a:rPr lang="ko-KR" altLang="en-US" dirty="0"/>
              <a:t>세무사 전달용</a:t>
            </a:r>
            <a:r>
              <a:rPr lang="en-US" altLang="ko-KR" dirty="0"/>
              <a:t>, </a:t>
            </a:r>
            <a:r>
              <a:rPr lang="ko-KR" altLang="en-US" dirty="0"/>
              <a:t>직원 전달용 정리 보고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DCFEC-5006-4B3C-9322-BC6D7340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77" y="2997452"/>
            <a:ext cx="6600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8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82FA5-4313-4D85-C838-FD7CDD63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14869-FBDF-2FE1-784D-52222E97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납품처별</a:t>
            </a:r>
            <a:r>
              <a:rPr lang="ko-KR" altLang="en-US" dirty="0"/>
              <a:t> 매입 매출 관리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8FBF1-C8F6-B5C7-B154-0523447D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출고 내역에 따라 매입 매출 장부 관리</a:t>
            </a:r>
            <a:endParaRPr lang="en-US" altLang="ko-KR" dirty="0"/>
          </a:p>
          <a:p>
            <a:r>
              <a:rPr lang="ko-KR" altLang="en-US" dirty="0"/>
              <a:t>월말 세금계산서 발행 금액 및 목록 보고</a:t>
            </a:r>
            <a:endParaRPr lang="en-US" altLang="ko-KR" dirty="0"/>
          </a:p>
          <a:p>
            <a:r>
              <a:rPr lang="ko-KR" altLang="en-US" dirty="0" err="1"/>
              <a:t>납품처별</a:t>
            </a:r>
            <a:r>
              <a:rPr lang="ko-KR" altLang="en-US" dirty="0"/>
              <a:t> 상이한 대금 지급일에 따른 미수금 알림</a:t>
            </a:r>
          </a:p>
        </p:txBody>
      </p:sp>
    </p:spTree>
    <p:extLst>
      <p:ext uri="{BB962C8B-B14F-4D97-AF65-F5344CB8AC3E}">
        <p14:creationId xmlns:p14="http://schemas.microsoft.com/office/powerpoint/2010/main" val="234424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DA8A3-79C5-EEB4-0C19-E8C5FE793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57C3-E192-BE00-D08B-4A8DCCAB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77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신제품 개발 컨퍼런스 및 아이디어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89E8C-1E99-95F1-FE13-BDCDCB0A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 개발 아이디어 및 컨퍼런스 제안</a:t>
            </a:r>
            <a:endParaRPr lang="en-US" altLang="ko-KR" dirty="0"/>
          </a:p>
          <a:p>
            <a:r>
              <a:rPr lang="ko-KR" altLang="en-US" dirty="0"/>
              <a:t>상품 판매 페이지 제공</a:t>
            </a:r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69D616D6-C951-18FB-EA4F-71D413BB5D77}"/>
              </a:ext>
            </a:extLst>
          </p:cNvPr>
          <p:cNvSpPr/>
          <p:nvPr/>
        </p:nvSpPr>
        <p:spPr>
          <a:xfrm>
            <a:off x="380245" y="259375"/>
            <a:ext cx="624690" cy="65212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1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해동기획 자동화  프로세스 구축 시  필요(요청) 사항</vt:lpstr>
      <vt:lpstr>1. 자재 입고 &amp; 제품 출고 프로세스</vt:lpstr>
      <vt:lpstr>1. 자재 입고 &amp; 제품 출고 프로세스</vt:lpstr>
      <vt:lpstr>2. 급여 처리 프로세스</vt:lpstr>
      <vt:lpstr>3. 납품처별 매입 매출 관리 프로세스</vt:lpstr>
      <vt:lpstr>4. 신제품 개발 컨퍼런스 및 아이디어 제안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해동기획 자동화  프로세스 구축 시  필요(요청) 사항</dc:title>
  <dc:creator>USER</dc:creator>
  <cp:lastModifiedBy>USER</cp:lastModifiedBy>
  <cp:revision>1</cp:revision>
  <dcterms:created xsi:type="dcterms:W3CDTF">2025-10-13T04:24:10Z</dcterms:created>
  <dcterms:modified xsi:type="dcterms:W3CDTF">2025-10-13T04:24:22Z</dcterms:modified>
</cp:coreProperties>
</file>