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b94801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b94801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b94801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b94801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b94801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b94801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b94801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b94801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b94801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b94801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b94801a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b94801a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b94801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b94801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b94801a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b94801a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80"/>
              <a:t>Django - </a:t>
            </a:r>
            <a:r>
              <a:rPr b="1" lang="en" sz="3680"/>
              <a:t>Video Conferencing Web App</a:t>
            </a:r>
            <a:endParaRPr b="1" sz="36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DPR - </a:t>
            </a:r>
            <a:r>
              <a:rPr lang="en" sz="4200"/>
              <a:t>Detailed</a:t>
            </a:r>
            <a:r>
              <a:rPr lang="en" sz="4200"/>
              <a:t> Project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59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purpose of video conferencing is to enable face-to-face communication between two or more people in different locations. </a:t>
            </a:r>
            <a:endParaRPr>
              <a:solidFill>
                <a:srgbClr val="000000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popular alternative to phone conferencing for businesses and provides individual users with an inexpensive means of communication with distant friends and family.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Benefits: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of presentations 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immediate, full two way communication of content; verbal, pictorial objects etc.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access to experts/specialists (nationally and internationally).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productive use of time (eliminates wasted travel time) and significant travel cost savings.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environmental impact through less travel and reduced pressure, stress and fatigue from travel.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Facilitating short notice meetings between individuals in distant locations thus decisions can be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more quickly.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meeting attendance by participants who would otherwise be unable to join in.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★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accessibility and allows geographical reach even to rural or remote locations.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00" y="937600"/>
            <a:ext cx="4765924" cy="38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Conferencing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Videoconferencing is a method of communicating between two or more locations in which sound, vision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data signals are conveyed electronically to enable simultaneous interactive communication.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more personal and effective than audio conferencing, all parties involved can see the facial expressions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body  language  that  are  so vital to  the  way we communicate.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conferencing works by using a few different technologies. Some of these technologies are hardware while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 are software  related. 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Video conference can be between two sites, i.e. locations which are connected to each other via the video conference, or the conference can connect multiple locations.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★"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communication can take place in a special video conferencing studio, or on a normal home computer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equipped with a webcam or even a video call on a modern 3rd generation mobile phone 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falls into </a:t>
            </a: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scope.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solidFill>
                  <a:srgbClr val="1C458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 of Video Conferencing </a:t>
            </a:r>
            <a:endParaRPr b="1" sz="2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Teaching: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VC allows easy access to remote expertise. When the number of expertise is small, one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 can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teach various virtual classes at a go thus, travelling to various campuses is significantly reduced.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Meetings: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VC leads to cost savings on travel, accommodation and staff time. Several sites can be linked together.  Having  a  set  time  and  duration  for  a  meeting  encourages  punctuality  and  focused discussion.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from a personal computer (PC), such as spreadsheets, PowerPoint illustrations etc.can be shared to enhance a presentation.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Interviews: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 savings can allow more candidates to be interviewed from remote locations. With data sharing, CVs can be viewed and discussed online.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Telemedicine: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rural areas, specialist medical help may not be available on hand. By linking to a regional centre, cottage hospitals and clinics can receive help in diagnosing patients' disorders.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work: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VC helps reduce intimidation of vulnerable court witnesses. Particularly sensitive cases e.g.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or rape cases can be made more acceptable by separating the victims physically from the court.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34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Components of Video Conference</a:t>
            </a:r>
            <a:endParaRPr b="1" sz="2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Videoconferencing has three essential components: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Hardware.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intervening network that carries the signals between sites.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conference environment or room.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conferencing could lead the way for a dual approach, giving students more responsibility for their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learning,  working  in  groups,  and  doing  educational  tasks;  all  of  which  would  benefit  conventional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teaching, but video conferencing provides an opportunity to implement them. It does not replace the use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print or other methods used in the conceptualization process. It can be used to encourage construction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it's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true use lies in encouraging dialogue and increasing the scope for dialogue.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advancement and ease of availability of high speed and cheap internet connections, it is expected that video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conferencing will increasingly become popular thus, leading to more interest and use of distance learning.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paper, an introduction to video conferencing and its application in distance learning was presented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an effective way of delivering subject matter in classrooms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 &amp; A:</a:t>
            </a:r>
            <a:endParaRPr b="1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9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users can join the room?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-Once host publish the room, using that room name users can join.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Which framework is used to build this app?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-Django Framework is used.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users are managed?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-Using Django Admin we can manage the users.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 this app secured 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-Yes, Django provides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 site scripting (XSS) protection, Cross site request forgery (CSRF) protection, SQL injection protection, Clickjacking protection, SSL/HTTPS, Host header validation etc.,</a:t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