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m Dixit" initials="SD" lastIdx="1" clrIdx="0">
    <p:extLst>
      <p:ext uri="{19B8F6BF-5375-455C-9EA6-DF929625EA0E}">
        <p15:presenceInfo xmlns:p15="http://schemas.microsoft.com/office/powerpoint/2012/main" userId="b4fdc836d080aa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FAC9-C0AE-46A9-A5FD-117644E8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D2D4-D2E9-4FCB-A90B-D8FBCE8B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8150-250A-4E0E-8CE1-9A99AE61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DC4D-BD10-454D-90B9-6214DC4C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D597-8779-408C-9A33-88C76CE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59E4-C3E1-4201-B17A-FABD8243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B80A7-BBCC-489A-85F8-2732821AE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087E-D05B-4926-9230-1D58D92E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4DD7-5CA6-43EF-A9BE-E0D927D2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3FD96-570D-414A-9D51-D307797B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DE2D-055C-402C-9022-8D1C68920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574E8-3010-44D2-A748-B1CF6589C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317A-A732-4F7A-813E-5850E970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2A9F-43B8-4368-9E33-C281AD78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8476-3C76-474E-B189-9A068DDB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2F0D-83B3-4325-8DDC-28DB52C6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76E6-33DB-4D07-AB2B-566EFBEB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A8A1-9B4B-49B7-98A2-D48992A6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F740-A6F0-46E2-9946-B1D162C4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28A4-A826-4611-AC19-6D0AFB86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D233-1EAA-4C8F-95EF-A3EAD70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062F-A2B4-4AA8-A125-72F4166A1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308A-45AF-42C4-8E63-23A467AF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B88C2-5DE2-4678-9ABE-8BBC3755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5718F-4B58-409B-BFF2-61B0177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F53D-8838-4A06-A0B7-96BD796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7172F-AD46-489A-A223-D74FFE0DE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FCB4-A623-4179-83C8-17760AE44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6569-D261-4504-8FB0-8584BE04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B36D7-F851-47B2-A8CA-5851C310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DCF1F-3EBE-4F21-8306-853F1937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28BC-302F-443C-8B55-274FFF1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B2D3-A894-4313-9CD1-6C736A47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A0F2C-C81C-4193-8C82-167A17048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46BA6-482A-42E6-9E7F-AC10BD321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149C3-E5AC-4872-99DD-79C9E4981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06D9E-373F-490B-A767-30D788D8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9D6FF-C412-4BDD-B86B-65673A0B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EBD13-5561-45B4-8368-D7F87B76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741-0302-4296-A68B-8C552C45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B5589-AC21-4390-813F-D47B520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91FAB-EE82-48E3-A17F-F022C306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F92DB-9B06-4F6D-A16B-5713055C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7F251-A576-407F-9732-4C987A5F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8007D-C540-4C3E-A7A2-D861CC4A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5D0D3-EFF1-4D0D-9118-A0049477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879A-DBB4-44A6-B4FF-71161DB9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B625-1267-4B16-944D-C8B3AAFD5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F6F9B-CFCC-496B-9E8B-ACE05D7F5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3923A-787A-4A37-B82D-6D6431B9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5A441-10D2-47DB-BC47-C52F8C4D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F4720-543C-4B14-8B40-7F01A607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8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83EA-575A-4BEA-9A23-14B3A8F5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5E525-7E69-4544-863D-7B81AFCBC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EF240-0E01-44CB-B864-BEAE78711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DC59-8B1F-43C1-8ED3-8F840878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D4541-444B-4E9C-B0E4-5ED4A5B8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FD17-F14E-46E0-BBBF-1161D57F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2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6C7E1-FD36-4124-85D6-2027E89A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47C1-E7A2-427A-9524-9EE0695E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3E4B9-FDAB-4D66-B7BB-36A394855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FED1-B265-49FD-89F1-93C0A31D613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E8E80-326D-47F2-912E-94E1A9EAA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523C-8EE9-423E-BC74-290A968B2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5CCF-32A1-4D47-B94D-2C69C5938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25496-62D5-44BB-9C72-4E7F566FA758}"/>
              </a:ext>
            </a:extLst>
          </p:cNvPr>
          <p:cNvSpPr/>
          <p:nvPr/>
        </p:nvSpPr>
        <p:spPr>
          <a:xfrm>
            <a:off x="4479973" y="757894"/>
            <a:ext cx="1883899" cy="15914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+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Splash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37C07A-65B5-46A4-9561-8C2F7C07E455}"/>
              </a:ext>
            </a:extLst>
          </p:cNvPr>
          <p:cNvCxnSpPr>
            <a:cxnSpLocks/>
          </p:cNvCxnSpPr>
          <p:nvPr/>
        </p:nvCxnSpPr>
        <p:spPr>
          <a:xfrm>
            <a:off x="2508153" y="1844626"/>
            <a:ext cx="19718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7FBDD1-9406-4865-864B-3A012976F40A}"/>
              </a:ext>
            </a:extLst>
          </p:cNvPr>
          <p:cNvSpPr/>
          <p:nvPr/>
        </p:nvSpPr>
        <p:spPr>
          <a:xfrm>
            <a:off x="233874" y="729756"/>
            <a:ext cx="2274279" cy="1828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Web 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023841-FC8F-4DE3-8FD1-95672A1DAD6B}"/>
              </a:ext>
            </a:extLst>
          </p:cNvPr>
          <p:cNvCxnSpPr>
            <a:cxnSpLocks/>
          </p:cNvCxnSpPr>
          <p:nvPr/>
        </p:nvCxnSpPr>
        <p:spPr>
          <a:xfrm flipH="1">
            <a:off x="2278966" y="1093754"/>
            <a:ext cx="22010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1818B-4864-43BE-BF40-F6B87CE2F699}"/>
              </a:ext>
            </a:extLst>
          </p:cNvPr>
          <p:cNvSpPr/>
          <p:nvPr/>
        </p:nvSpPr>
        <p:spPr>
          <a:xfrm>
            <a:off x="2788629" y="702064"/>
            <a:ext cx="1026940" cy="279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2B2885-BB1C-4D06-9B26-390AD0DD1FB7}"/>
              </a:ext>
            </a:extLst>
          </p:cNvPr>
          <p:cNvSpPr/>
          <p:nvPr/>
        </p:nvSpPr>
        <p:spPr>
          <a:xfrm>
            <a:off x="2714476" y="1960242"/>
            <a:ext cx="1139483" cy="273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8CFAD865-1B6D-4471-B4CF-1E82F89FB226}"/>
              </a:ext>
            </a:extLst>
          </p:cNvPr>
          <p:cNvSpPr/>
          <p:nvPr/>
        </p:nvSpPr>
        <p:spPr>
          <a:xfrm>
            <a:off x="9017392" y="643598"/>
            <a:ext cx="2335236" cy="170570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BC8C34-3CD2-447A-8534-099F4A4A53B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363872" y="1489413"/>
            <a:ext cx="2653520" cy="7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B5D6066-2BF6-42E3-AB72-C7F69ED8DAE6}"/>
              </a:ext>
            </a:extLst>
          </p:cNvPr>
          <p:cNvSpPr/>
          <p:nvPr/>
        </p:nvSpPr>
        <p:spPr>
          <a:xfrm>
            <a:off x="6738425" y="861647"/>
            <a:ext cx="1640353" cy="524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 the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898655-3BBA-4186-9D77-C27C46DE27F0}"/>
              </a:ext>
            </a:extLst>
          </p:cNvPr>
          <p:cNvSpPr/>
          <p:nvPr/>
        </p:nvSpPr>
        <p:spPr>
          <a:xfrm>
            <a:off x="4629163" y="2558551"/>
            <a:ext cx="1585518" cy="810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&amp; Extracts Data from Response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608F68-74E5-4B6B-A5D9-C3E1C9B64C4D}"/>
              </a:ext>
            </a:extLst>
          </p:cNvPr>
          <p:cNvCxnSpPr>
            <a:cxnSpLocks/>
          </p:cNvCxnSpPr>
          <p:nvPr/>
        </p:nvCxnSpPr>
        <p:spPr>
          <a:xfrm>
            <a:off x="10199075" y="2370392"/>
            <a:ext cx="0" cy="1997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BC84124-6220-49F5-B4EF-CE208FE57F6C}"/>
              </a:ext>
            </a:extLst>
          </p:cNvPr>
          <p:cNvSpPr/>
          <p:nvPr/>
        </p:nvSpPr>
        <p:spPr>
          <a:xfrm>
            <a:off x="9158067" y="4346916"/>
            <a:ext cx="2504047" cy="1867485"/>
          </a:xfrm>
          <a:prstGeom prst="roundRect">
            <a:avLst/>
          </a:prstGeom>
          <a:solidFill>
            <a:srgbClr val="92D05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API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(FLASK)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3E0624-3263-4999-AE51-14C57B6253EE}"/>
              </a:ext>
            </a:extLst>
          </p:cNvPr>
          <p:cNvSpPr/>
          <p:nvPr/>
        </p:nvSpPr>
        <p:spPr>
          <a:xfrm>
            <a:off x="10480436" y="2511084"/>
            <a:ext cx="759637" cy="15773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 the Data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83022B-55FD-4BA1-A77D-43CD17C3751F}"/>
              </a:ext>
            </a:extLst>
          </p:cNvPr>
          <p:cNvSpPr/>
          <p:nvPr/>
        </p:nvSpPr>
        <p:spPr>
          <a:xfrm>
            <a:off x="4479973" y="4346916"/>
            <a:ext cx="2033369" cy="1948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Heroku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DFF4ED-C7F7-455E-8D74-F7D7E1F99214}"/>
              </a:ext>
            </a:extLst>
          </p:cNvPr>
          <p:cNvCxnSpPr>
            <a:cxnSpLocks/>
          </p:cNvCxnSpPr>
          <p:nvPr/>
        </p:nvCxnSpPr>
        <p:spPr>
          <a:xfrm flipH="1">
            <a:off x="6513342" y="5321096"/>
            <a:ext cx="264472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E40C67E-3A7E-4C1B-87FE-0F511DB3BC24}"/>
              </a:ext>
            </a:extLst>
          </p:cNvPr>
          <p:cNvSpPr/>
          <p:nvPr/>
        </p:nvSpPr>
        <p:spPr>
          <a:xfrm>
            <a:off x="6886648" y="4698610"/>
            <a:ext cx="1607967" cy="5116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3348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 Dixit</dc:creator>
  <cp:lastModifiedBy>Subham Dixit</cp:lastModifiedBy>
  <cp:revision>11</cp:revision>
  <dcterms:created xsi:type="dcterms:W3CDTF">2020-12-18T17:50:59Z</dcterms:created>
  <dcterms:modified xsi:type="dcterms:W3CDTF">2020-12-18T19:21:54Z</dcterms:modified>
</cp:coreProperties>
</file>