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F902-D127-4679-9843-9B7E1FD6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A2EA6-A46B-4B19-BAB7-61A99F1F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3E5A-EEB9-499D-B524-1EBA562C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5CC7-A234-4085-9C6F-E1DDBE28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A3AB-B8D2-4789-86FB-4ABC7B51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D3F1-0DB8-4D9B-8920-51635FA9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F2F18-B6E7-4EA5-8553-8C3C95B2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D7A3-5D1D-4DEC-9ABC-FCEC3479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0A2C-705D-42CE-9C5A-CB3C865E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10-98AA-4C3A-B336-A844A465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7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19AD0-A9A7-453F-A4E3-05CD4A6CB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4A978-A5AC-4D2F-80A7-EDA74CEB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3DA3-657D-456B-B285-9121B5EC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8CCC-E51D-44B6-B1A3-6C0B5E39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BE13-AA75-4A5B-82CB-8824D10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F32-4BC2-4ECF-8727-85A9F6E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2D79-59B8-4A4D-BC31-7C2650F5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41C2-9D1F-4E0B-8D7B-DBCAA299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0B10-766E-45BF-92E8-AF4FADB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10D5-894E-431C-9E72-5760C9F6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4294-FB82-425D-B494-2E8C3060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A463-4A7D-4759-85D9-BA20F5B2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6095-3CD3-4F17-B236-D3E7718D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82EB-C219-4311-BCDC-5FEA0E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E9A4-BB79-45C1-B4FE-B55CB255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864C-4BE7-40F2-BCF4-F2C6FDF7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239D-D371-4B83-B685-E19CEFD15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4F21-E2CE-4C84-A0FE-047350BE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40058-882E-432E-8F14-BBBC7E6A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6190-6A40-4878-B310-B963092B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F45A0-3C14-4C88-AC55-2B0688A8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7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B6B4-F878-426C-ABE6-B72F333C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7B1C-9588-4177-8F4A-40FDAA3D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3681-575C-44A4-9DB2-F901C037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FA38D-1201-4F31-BF52-8A200713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9A1C5-9502-4113-B732-871D6B51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3D09C-8A5C-4349-883A-C5A18AC4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988B7-5E3D-4DF1-A2B8-7E3A97D4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DF401-422F-40F5-955C-0B0E7DE5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B977-5048-4451-AF6E-AFD5FE68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85AAE-3566-42E0-BC48-B21EE288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DD111-68D3-495E-9403-AAE9DDB2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A3922-8E35-4758-A9D4-17E85893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9D20F-CC8C-454E-A2EB-C3964536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E2323-A850-4FC6-8A0B-2BC62A4A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2AC6-5911-474C-B362-7C919ED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54A4-B8A8-41D5-9ED3-F5F01707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69EF-0881-4A4B-B036-20CDF69A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94FA-35E0-4C81-AF75-CEFA61D0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F769-9356-48E0-849A-C0E7911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A0AD8-FA7B-4361-BF31-4F041E4E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28D8-AC1C-4288-A99E-334BB71C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1FA-F4AE-499F-8130-6397CF8A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B9ED5-3EBF-4D4E-A24C-185F678AF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8FC8D-E909-429B-8511-CDAFF9F0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9659-6919-4991-9DE4-0F402F08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EB3B-E7E7-4C60-8F90-206AB8A9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8211-D2F4-4415-9A2B-3A2B9E30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6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539DA-D6D0-42C6-9DC3-29618303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451E-B1BA-446A-831B-1E67E2A2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CA83-6C52-496A-8A8B-D0D8B9B0E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00EC-AA39-42DF-9AAA-13D32A43029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1E53-A4B8-490D-93FC-BC51D7C0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65EF-832C-442B-9914-F3AF167CB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8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210E-BA9C-4822-87AE-849F028C1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CA54-1810-40A6-AC84-940E58FCC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3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624C-65D2-462A-A905-302CD929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BEC8-5A63-470B-B667-D6111976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ECR: private docker image </a:t>
            </a:r>
            <a:r>
              <a:rPr lang="en-US" dirty="0" err="1"/>
              <a:t>repositiory</a:t>
            </a:r>
            <a:endParaRPr lang="en-US" dirty="0"/>
          </a:p>
          <a:p>
            <a:r>
              <a:rPr lang="en-US" dirty="0"/>
              <a:t>Amazon EKS</a:t>
            </a:r>
          </a:p>
          <a:p>
            <a:r>
              <a:rPr lang="en-US" dirty="0"/>
              <a:t>Terraform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80FB-5CB6-4F19-9B43-DE6F0963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E069-F86C-4B80-ABF5-22734F87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a/</a:t>
            </a:r>
            <a:r>
              <a:rPr lang="en-US"/>
              <a:t>b deployment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0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2</cp:revision>
  <dcterms:created xsi:type="dcterms:W3CDTF">2022-01-13T10:29:03Z</dcterms:created>
  <dcterms:modified xsi:type="dcterms:W3CDTF">2022-01-13T10:41:44Z</dcterms:modified>
</cp:coreProperties>
</file>