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Kulim Park"/>
      <p:regular r:id="rId26"/>
      <p:bold r:id="rId27"/>
      <p:italic r:id="rId28"/>
      <p:boldItalic r:id="rId29"/>
    </p:embeddedFont>
    <p:embeddedFont>
      <p:font typeface="Manrope"/>
      <p:regular r:id="rId30"/>
      <p:bold r:id="rId31"/>
    </p:embeddedFont>
    <p:embeddedFont>
      <p:font typeface="PT Sans"/>
      <p:regular r:id="rId32"/>
      <p:bold r:id="rId33"/>
      <p:italic r:id="rId34"/>
      <p:boldItalic r:id="rId35"/>
    </p:embeddedFont>
    <p:embeddedFont>
      <p:font typeface="Kulim Park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ulimPark-regular.fntdata"/><Relationship Id="rId25" Type="http://schemas.openxmlformats.org/officeDocument/2006/relationships/slide" Target="slides/slide21.xml"/><Relationship Id="rId28" Type="http://schemas.openxmlformats.org/officeDocument/2006/relationships/font" Target="fonts/KulimPark-italic.fntdata"/><Relationship Id="rId27" Type="http://schemas.openxmlformats.org/officeDocument/2006/relationships/font" Target="fonts/KulimPar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ulimPark-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nrope-bold.fntdata"/><Relationship Id="rId30" Type="http://schemas.openxmlformats.org/officeDocument/2006/relationships/font" Target="fonts/Manrope-regular.fntdata"/><Relationship Id="rId11" Type="http://schemas.openxmlformats.org/officeDocument/2006/relationships/slide" Target="slides/slide7.xml"/><Relationship Id="rId33" Type="http://schemas.openxmlformats.org/officeDocument/2006/relationships/font" Target="fonts/PTSans-bold.fntdata"/><Relationship Id="rId10" Type="http://schemas.openxmlformats.org/officeDocument/2006/relationships/slide" Target="slides/slide6.xml"/><Relationship Id="rId32" Type="http://schemas.openxmlformats.org/officeDocument/2006/relationships/font" Target="fonts/PTSans-regular.fntdata"/><Relationship Id="rId13" Type="http://schemas.openxmlformats.org/officeDocument/2006/relationships/slide" Target="slides/slide9.xml"/><Relationship Id="rId35" Type="http://schemas.openxmlformats.org/officeDocument/2006/relationships/font" Target="fonts/PTSans-boldItalic.fntdata"/><Relationship Id="rId12" Type="http://schemas.openxmlformats.org/officeDocument/2006/relationships/slide" Target="slides/slide8.xml"/><Relationship Id="rId34" Type="http://schemas.openxmlformats.org/officeDocument/2006/relationships/font" Target="fonts/PTSans-italic.fntdata"/><Relationship Id="rId15" Type="http://schemas.openxmlformats.org/officeDocument/2006/relationships/slide" Target="slides/slide11.xml"/><Relationship Id="rId37" Type="http://schemas.openxmlformats.org/officeDocument/2006/relationships/font" Target="fonts/KulimParkSemiBold-bold.fntdata"/><Relationship Id="rId14" Type="http://schemas.openxmlformats.org/officeDocument/2006/relationships/slide" Target="slides/slide10.xml"/><Relationship Id="rId36" Type="http://schemas.openxmlformats.org/officeDocument/2006/relationships/font" Target="fonts/KulimParkSemiBold-regular.fntdata"/><Relationship Id="rId17" Type="http://schemas.openxmlformats.org/officeDocument/2006/relationships/slide" Target="slides/slide13.xml"/><Relationship Id="rId39" Type="http://schemas.openxmlformats.org/officeDocument/2006/relationships/font" Target="fonts/KulimParkSemiBold-boldItalic.fntdata"/><Relationship Id="rId16" Type="http://schemas.openxmlformats.org/officeDocument/2006/relationships/slide" Target="slides/slide12.xml"/><Relationship Id="rId38" Type="http://schemas.openxmlformats.org/officeDocument/2006/relationships/font" Target="fonts/KulimParkSemi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709d36a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709d36a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709d36a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709d36a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709d36a7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709d36a7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2709d36a7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2709d36a7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709d36a7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709d36a7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709d36a7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709d36a7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709d36a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709d36a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2709d36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2709d36a7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2709d36a7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2709d36a7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2709d36a76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2709d36a76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709d36a76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709d36a76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ad612980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ead612980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ad6129809_1_21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ad6129809_1_2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ad612980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ad612980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ad6129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ad6129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ad61298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ad61298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709d36a7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709d36a7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709d36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709d36a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709d36a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709d36a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9" name="Google Shape;99;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 name="Shape 101"/>
        <p:cNvGrpSpPr/>
        <p:nvPr/>
      </p:nvGrpSpPr>
      <p:grpSpPr>
        <a:xfrm>
          <a:off x="0" y="0"/>
          <a:ext cx="0" cy="0"/>
          <a:chOff x="0" y="0"/>
          <a:chExt cx="0" cy="0"/>
        </a:xfrm>
      </p:grpSpPr>
      <p:sp>
        <p:nvSpPr>
          <p:cNvPr id="102" name="Google Shape;102;p13"/>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1118566" y="1549193"/>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flipH="1">
            <a:off x="4816263" y="1549200"/>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flipH="1">
            <a:off x="6912085" y="1489537"/>
            <a:ext cx="1162249" cy="1032817"/>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3050700" y="1519363"/>
            <a:ext cx="1095097" cy="97314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13"/>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4" name="Google Shape;114;p13"/>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3"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3"/>
          <p:cNvSpPr txBox="1"/>
          <p:nvPr>
            <p:ph idx="4"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 name="Google Shape;117;p13"/>
          <p:cNvSpPr txBox="1"/>
          <p:nvPr>
            <p:ph idx="5"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8" name="Google Shape;118;p13"/>
          <p:cNvSpPr txBox="1"/>
          <p:nvPr>
            <p:ph idx="6"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9" name="Google Shape;119;p13"/>
          <p:cNvSpPr txBox="1"/>
          <p:nvPr>
            <p:ph idx="7"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0" name="Google Shape;120;p13"/>
          <p:cNvSpPr txBox="1"/>
          <p:nvPr>
            <p:ph idx="8"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 name="Google Shape;121;p13"/>
          <p:cNvSpPr txBox="1"/>
          <p:nvPr>
            <p:ph idx="9"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2" name="Google Shape;122;p13"/>
          <p:cNvSpPr txBox="1"/>
          <p:nvPr>
            <p:ph hasCustomPrompt="1" idx="13"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hasCustomPrompt="1" idx="14"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15"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5" name="Shape 125"/>
        <p:cNvGrpSpPr/>
        <p:nvPr/>
      </p:nvGrpSpPr>
      <p:grpSpPr>
        <a:xfrm>
          <a:off x="0" y="0"/>
          <a:ext cx="0" cy="0"/>
          <a:chOff x="0" y="0"/>
          <a:chExt cx="0" cy="0"/>
        </a:xfrm>
      </p:grpSpPr>
      <p:sp>
        <p:nvSpPr>
          <p:cNvPr id="126" name="Google Shape;126;p14"/>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7" name="Google Shape;127;p14"/>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28" name="Shape 128"/>
        <p:cNvGrpSpPr/>
        <p:nvPr/>
      </p:nvGrpSpPr>
      <p:grpSpPr>
        <a:xfrm>
          <a:off x="0" y="0"/>
          <a:ext cx="0" cy="0"/>
          <a:chOff x="0" y="0"/>
          <a:chExt cx="0" cy="0"/>
        </a:xfrm>
      </p:grpSpPr>
      <p:sp>
        <p:nvSpPr>
          <p:cNvPr id="129" name="Google Shape;129;p1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37" name="Shape 137"/>
        <p:cNvGrpSpPr/>
        <p:nvPr/>
      </p:nvGrpSpPr>
      <p:grpSpPr>
        <a:xfrm>
          <a:off x="0" y="0"/>
          <a:ext cx="0" cy="0"/>
          <a:chOff x="0" y="0"/>
          <a:chExt cx="0" cy="0"/>
        </a:xfrm>
      </p:grpSpPr>
      <p:sp>
        <p:nvSpPr>
          <p:cNvPr id="138" name="Google Shape;138;p16"/>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5" name="Google Shape;145;p16"/>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46" name="Shape 146"/>
        <p:cNvGrpSpPr/>
        <p:nvPr/>
      </p:nvGrpSpPr>
      <p:grpSpPr>
        <a:xfrm>
          <a:off x="0" y="0"/>
          <a:ext cx="0" cy="0"/>
          <a:chOff x="0" y="0"/>
          <a:chExt cx="0" cy="0"/>
        </a:xfrm>
      </p:grpSpPr>
      <p:sp>
        <p:nvSpPr>
          <p:cNvPr id="147" name="Google Shape;147;p17"/>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0" name="Google Shape;150;p17"/>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1" name="Shape 151"/>
        <p:cNvGrpSpPr/>
        <p:nvPr/>
      </p:nvGrpSpPr>
      <p:grpSpPr>
        <a:xfrm>
          <a:off x="0" y="0"/>
          <a:ext cx="0" cy="0"/>
          <a:chOff x="0" y="0"/>
          <a:chExt cx="0" cy="0"/>
        </a:xfrm>
      </p:grpSpPr>
      <p:sp>
        <p:nvSpPr>
          <p:cNvPr id="152" name="Google Shape;152;p1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7" name="Google Shape;157;p18"/>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8"/>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9" name="Shape 159"/>
        <p:cNvGrpSpPr/>
        <p:nvPr/>
      </p:nvGrpSpPr>
      <p:grpSpPr>
        <a:xfrm>
          <a:off x="0" y="0"/>
          <a:ext cx="0" cy="0"/>
          <a:chOff x="0" y="0"/>
          <a:chExt cx="0" cy="0"/>
        </a:xfrm>
      </p:grpSpPr>
      <p:sp>
        <p:nvSpPr>
          <p:cNvPr id="160" name="Google Shape;160;p19"/>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9"/>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8" name="Google Shape;168;p19"/>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9"/>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 name="Google Shape;170;p19"/>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1" name="Shape 171"/>
        <p:cNvGrpSpPr/>
        <p:nvPr/>
      </p:nvGrpSpPr>
      <p:grpSpPr>
        <a:xfrm>
          <a:off x="0" y="0"/>
          <a:ext cx="0" cy="0"/>
          <a:chOff x="0" y="0"/>
          <a:chExt cx="0" cy="0"/>
        </a:xfrm>
      </p:grpSpPr>
      <p:sp>
        <p:nvSpPr>
          <p:cNvPr id="172" name="Google Shape;172;p2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2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300"/>
              </a:spcBef>
              <a:spcAft>
                <a:spcPts val="0"/>
              </a:spcAft>
              <a:buSzPts val="1600"/>
              <a:buChar char="●"/>
              <a:defRPr/>
            </a:lvl1pPr>
            <a:lvl2pPr indent="-330200" lvl="1" marL="914400" rtl="0" algn="ctr">
              <a:lnSpc>
                <a:spcPct val="100000"/>
              </a:lnSpc>
              <a:spcBef>
                <a:spcPts val="0"/>
              </a:spcBef>
              <a:spcAft>
                <a:spcPts val="0"/>
              </a:spcAft>
              <a:buSzPts val="1600"/>
              <a:buFont typeface="Nunito Light"/>
              <a:buChar char="○"/>
              <a:defRPr/>
            </a:lvl2pPr>
            <a:lvl3pPr indent="-330200" lvl="2" marL="1371600" rtl="0" algn="ctr">
              <a:lnSpc>
                <a:spcPct val="100000"/>
              </a:lnSpc>
              <a:spcBef>
                <a:spcPts val="1600"/>
              </a:spcBef>
              <a:spcAft>
                <a:spcPts val="0"/>
              </a:spcAft>
              <a:buSzPts val="1600"/>
              <a:buFont typeface="Nunito Light"/>
              <a:buChar char="■"/>
              <a:defRPr/>
            </a:lvl3pPr>
            <a:lvl4pPr indent="-330200" lvl="3" marL="1828800" rtl="0" algn="ctr">
              <a:lnSpc>
                <a:spcPct val="100000"/>
              </a:lnSpc>
              <a:spcBef>
                <a:spcPts val="1600"/>
              </a:spcBef>
              <a:spcAft>
                <a:spcPts val="0"/>
              </a:spcAft>
              <a:buSzPts val="1600"/>
              <a:buFont typeface="Nunito Light"/>
              <a:buChar char="●"/>
              <a:defRPr/>
            </a:lvl4pPr>
            <a:lvl5pPr indent="-330200" lvl="4" marL="2286000" rtl="0" algn="ctr">
              <a:lnSpc>
                <a:spcPct val="100000"/>
              </a:lnSpc>
              <a:spcBef>
                <a:spcPts val="1600"/>
              </a:spcBef>
              <a:spcAft>
                <a:spcPts val="0"/>
              </a:spcAft>
              <a:buSzPts val="1600"/>
              <a:buFont typeface="Nunito Light"/>
              <a:buChar char="○"/>
              <a:defRPr/>
            </a:lvl5pPr>
            <a:lvl6pPr indent="-330200" lvl="5" marL="2743200" rtl="0" algn="ctr">
              <a:lnSpc>
                <a:spcPct val="100000"/>
              </a:lnSpc>
              <a:spcBef>
                <a:spcPts val="1600"/>
              </a:spcBef>
              <a:spcAft>
                <a:spcPts val="0"/>
              </a:spcAft>
              <a:buSzPts val="1600"/>
              <a:buFont typeface="Nunito Light"/>
              <a:buChar char="■"/>
              <a:defRPr/>
            </a:lvl6pPr>
            <a:lvl7pPr indent="-330200" lvl="6" marL="3200400" rtl="0" algn="ctr">
              <a:lnSpc>
                <a:spcPct val="100000"/>
              </a:lnSpc>
              <a:spcBef>
                <a:spcPts val="1600"/>
              </a:spcBef>
              <a:spcAft>
                <a:spcPts val="0"/>
              </a:spcAft>
              <a:buSzPts val="1600"/>
              <a:buFont typeface="Nunito Light"/>
              <a:buChar char="●"/>
              <a:defRPr/>
            </a:lvl7pPr>
            <a:lvl8pPr indent="-330200" lvl="7" marL="3657600" rtl="0" algn="ctr">
              <a:lnSpc>
                <a:spcPct val="100000"/>
              </a:lnSpc>
              <a:spcBef>
                <a:spcPts val="1600"/>
              </a:spcBef>
              <a:spcAft>
                <a:spcPts val="0"/>
              </a:spcAft>
              <a:buSzPts val="1600"/>
              <a:buFont typeface="Nunito Light"/>
              <a:buChar char="○"/>
              <a:defRPr/>
            </a:lvl8pPr>
            <a:lvl9pPr indent="-330200" lvl="8" marL="4114800" rtl="0" algn="ctr">
              <a:lnSpc>
                <a:spcPct val="100000"/>
              </a:lnSpc>
              <a:spcBef>
                <a:spcPts val="1600"/>
              </a:spcBef>
              <a:spcAft>
                <a:spcPts val="1600"/>
              </a:spcAft>
              <a:buSzPts val="16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1" name="Shape 181"/>
        <p:cNvGrpSpPr/>
        <p:nvPr/>
      </p:nvGrpSpPr>
      <p:grpSpPr>
        <a:xfrm>
          <a:off x="0" y="0"/>
          <a:ext cx="0" cy="0"/>
          <a:chOff x="0" y="0"/>
          <a:chExt cx="0" cy="0"/>
        </a:xfrm>
      </p:grpSpPr>
      <p:sp>
        <p:nvSpPr>
          <p:cNvPr id="182" name="Google Shape;182;p21"/>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21"/>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1"/>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1" name="Google Shape;191;p21"/>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1"/>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 name="Google Shape;193;p21"/>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1"/>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5" name="Shape 195"/>
        <p:cNvGrpSpPr/>
        <p:nvPr/>
      </p:nvGrpSpPr>
      <p:grpSpPr>
        <a:xfrm>
          <a:off x="0" y="0"/>
          <a:ext cx="0" cy="0"/>
          <a:chOff x="0" y="0"/>
          <a:chExt cx="0" cy="0"/>
        </a:xfrm>
      </p:grpSpPr>
      <p:sp>
        <p:nvSpPr>
          <p:cNvPr id="196" name="Google Shape;196;p22"/>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2" name="Google Shape;202;p22"/>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3" name="Google Shape;203;p22"/>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4" name="Google Shape;204;p22"/>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5" name="Google Shape;205;p22"/>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6" name="Google Shape;206;p22"/>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07" name="Google Shape;207;p22"/>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8" name="Google Shape;208;p22"/>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09" name="Google Shape;209;p22"/>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10" name="Shape 210"/>
        <p:cNvGrpSpPr/>
        <p:nvPr/>
      </p:nvGrpSpPr>
      <p:grpSpPr>
        <a:xfrm>
          <a:off x="0" y="0"/>
          <a:ext cx="0" cy="0"/>
          <a:chOff x="0" y="0"/>
          <a:chExt cx="0" cy="0"/>
        </a:xfrm>
      </p:grpSpPr>
      <p:sp>
        <p:nvSpPr>
          <p:cNvPr id="211" name="Google Shape;211;p23"/>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2" type="title"/>
          </p:nvPr>
        </p:nvSpPr>
        <p:spPr>
          <a:xfrm>
            <a:off x="3993450" y="2211700"/>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5" name="Google Shape;215;p23"/>
          <p:cNvSpPr txBox="1"/>
          <p:nvPr>
            <p:ph idx="1" type="subTitle"/>
          </p:nvPr>
        </p:nvSpPr>
        <p:spPr>
          <a:xfrm>
            <a:off x="5645825" y="2211700"/>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6" name="Google Shape;216;p23"/>
          <p:cNvSpPr txBox="1"/>
          <p:nvPr>
            <p:ph idx="3" type="title"/>
          </p:nvPr>
        </p:nvSpPr>
        <p:spPr>
          <a:xfrm>
            <a:off x="3993450" y="3465525"/>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7" name="Google Shape;217;p23"/>
          <p:cNvSpPr txBox="1"/>
          <p:nvPr>
            <p:ph idx="4" type="subTitle"/>
          </p:nvPr>
        </p:nvSpPr>
        <p:spPr>
          <a:xfrm>
            <a:off x="5645825" y="3465525"/>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8" name="Shape 218"/>
        <p:cNvGrpSpPr/>
        <p:nvPr/>
      </p:nvGrpSpPr>
      <p:grpSpPr>
        <a:xfrm>
          <a:off x="0" y="0"/>
          <a:ext cx="0" cy="0"/>
          <a:chOff x="0" y="0"/>
          <a:chExt cx="0" cy="0"/>
        </a:xfrm>
      </p:grpSpPr>
      <p:sp>
        <p:nvSpPr>
          <p:cNvPr id="219" name="Google Shape;219;p2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ph type="title"/>
          </p:nvPr>
        </p:nvSpPr>
        <p:spPr>
          <a:xfrm>
            <a:off x="1465613"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6" name="Google Shape;226;p24"/>
          <p:cNvSpPr txBox="1"/>
          <p:nvPr>
            <p:ph idx="1" type="subTitle"/>
          </p:nvPr>
        </p:nvSpPr>
        <p:spPr>
          <a:xfrm>
            <a:off x="1465679"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27" name="Google Shape;227;p24"/>
          <p:cNvSpPr txBox="1"/>
          <p:nvPr>
            <p:ph idx="2" type="title"/>
          </p:nvPr>
        </p:nvSpPr>
        <p:spPr>
          <a:xfrm>
            <a:off x="1465613"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8" name="Google Shape;228;p24"/>
          <p:cNvSpPr txBox="1"/>
          <p:nvPr>
            <p:ph idx="3" type="subTitle"/>
          </p:nvPr>
        </p:nvSpPr>
        <p:spPr>
          <a:xfrm>
            <a:off x="1465679"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29" name="Google Shape;229;p24"/>
          <p:cNvSpPr txBox="1"/>
          <p:nvPr>
            <p:ph idx="4" type="title"/>
          </p:nvPr>
        </p:nvSpPr>
        <p:spPr>
          <a:xfrm>
            <a:off x="1465613"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0" name="Google Shape;230;p24"/>
          <p:cNvSpPr txBox="1"/>
          <p:nvPr>
            <p:ph idx="5" type="subTitle"/>
          </p:nvPr>
        </p:nvSpPr>
        <p:spPr>
          <a:xfrm>
            <a:off x="1465679"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1" name="Google Shape;231;p24"/>
          <p:cNvSpPr txBox="1"/>
          <p:nvPr>
            <p:ph idx="6" type="title"/>
          </p:nvPr>
        </p:nvSpPr>
        <p:spPr>
          <a:xfrm>
            <a:off x="5348838"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2" name="Google Shape;232;p24"/>
          <p:cNvSpPr txBox="1"/>
          <p:nvPr>
            <p:ph idx="7" type="subTitle"/>
          </p:nvPr>
        </p:nvSpPr>
        <p:spPr>
          <a:xfrm>
            <a:off x="5348904"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3" name="Google Shape;233;p24"/>
          <p:cNvSpPr txBox="1"/>
          <p:nvPr>
            <p:ph idx="8" type="title"/>
          </p:nvPr>
        </p:nvSpPr>
        <p:spPr>
          <a:xfrm>
            <a:off x="5348838"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4" name="Google Shape;234;p24"/>
          <p:cNvSpPr txBox="1"/>
          <p:nvPr>
            <p:ph idx="9" type="subTitle"/>
          </p:nvPr>
        </p:nvSpPr>
        <p:spPr>
          <a:xfrm>
            <a:off x="5348904"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5" name="Google Shape;235;p24"/>
          <p:cNvSpPr txBox="1"/>
          <p:nvPr>
            <p:ph idx="13" type="title"/>
          </p:nvPr>
        </p:nvSpPr>
        <p:spPr>
          <a:xfrm>
            <a:off x="5348838"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6" name="Google Shape;236;p24"/>
          <p:cNvSpPr txBox="1"/>
          <p:nvPr>
            <p:ph idx="14" type="subTitle"/>
          </p:nvPr>
        </p:nvSpPr>
        <p:spPr>
          <a:xfrm>
            <a:off x="5348904"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7" name="Google Shape;237;p24"/>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38" name="Shape 238"/>
        <p:cNvGrpSpPr/>
        <p:nvPr/>
      </p:nvGrpSpPr>
      <p:grpSpPr>
        <a:xfrm>
          <a:off x="0" y="0"/>
          <a:ext cx="0" cy="0"/>
          <a:chOff x="0" y="0"/>
          <a:chExt cx="0" cy="0"/>
        </a:xfrm>
      </p:grpSpPr>
      <p:sp>
        <p:nvSpPr>
          <p:cNvPr id="239" name="Google Shape;239;p25"/>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6" name="Google Shape;246;p25"/>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7" name="Google Shape;247;p25"/>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8" name="Google Shape;248;p25"/>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9" name="Google Shape;249;p25"/>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0" name="Google Shape;250;p25"/>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1" name="Google Shape;251;p25"/>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2" name="Google Shape;252;p25"/>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3" name="Google Shape;253;p25"/>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4" name="Google Shape;254;p25"/>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5" name="Google Shape;255;p25"/>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6" name="Google Shape;256;p25"/>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7" name="Google Shape;257;p25"/>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8" name="Shape 258"/>
        <p:cNvGrpSpPr/>
        <p:nvPr/>
      </p:nvGrpSpPr>
      <p:grpSpPr>
        <a:xfrm>
          <a:off x="0" y="0"/>
          <a:ext cx="0" cy="0"/>
          <a:chOff x="0" y="0"/>
          <a:chExt cx="0" cy="0"/>
        </a:xfrm>
      </p:grpSpPr>
      <p:sp>
        <p:nvSpPr>
          <p:cNvPr id="259" name="Google Shape;259;p2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6" name="Google Shape;266;p26"/>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267" name="Google Shape;267;p26"/>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8" name="Google Shape;268;p26"/>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69" name="Shape 269"/>
        <p:cNvGrpSpPr/>
        <p:nvPr/>
      </p:nvGrpSpPr>
      <p:grpSpPr>
        <a:xfrm>
          <a:off x="0" y="0"/>
          <a:ext cx="0" cy="0"/>
          <a:chOff x="0" y="0"/>
          <a:chExt cx="0" cy="0"/>
        </a:xfrm>
      </p:grpSpPr>
      <p:sp>
        <p:nvSpPr>
          <p:cNvPr id="270" name="Google Shape;270;p27"/>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 name="Google Shape;278;p27"/>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 name="Google Shape;279;p27"/>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0" name="Google Shape;280;p27"/>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27"/>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2" name="Google Shape;282;p27"/>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3" name="Google Shape;283;p27"/>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4" name="Google Shape;284;p27"/>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27"/>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27"/>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87" name="Shape 287"/>
        <p:cNvGrpSpPr/>
        <p:nvPr/>
      </p:nvGrpSpPr>
      <p:grpSpPr>
        <a:xfrm>
          <a:off x="0" y="0"/>
          <a:ext cx="0" cy="0"/>
          <a:chOff x="0" y="0"/>
          <a:chExt cx="0" cy="0"/>
        </a:xfrm>
      </p:grpSpPr>
      <p:sp>
        <p:nvSpPr>
          <p:cNvPr id="288" name="Google Shape;288;p2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8"/>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7" name="Google Shape;297;p28"/>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txBox="1"/>
          <p:nvPr/>
        </p:nvSpPr>
        <p:spPr>
          <a:xfrm>
            <a:off x="1814475" y="3967300"/>
            <a:ext cx="55152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including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9"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 name="Shape 306"/>
        <p:cNvGrpSpPr/>
        <p:nvPr/>
      </p:nvGrpSpPr>
      <p:grpSpPr>
        <a:xfrm>
          <a:off x="0" y="0"/>
          <a:ext cx="0" cy="0"/>
          <a:chOff x="0" y="0"/>
          <a:chExt cx="0" cy="0"/>
        </a:xfrm>
      </p:grpSpPr>
      <p:sp>
        <p:nvSpPr>
          <p:cNvPr id="307" name="Google Shape;307;p30"/>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3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rot="-10285629">
            <a:off x="4072449" y="-37420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3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74848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flipH="1" rot="9555841">
            <a:off x="61417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rot="-1478505">
            <a:off x="-4010126" y="-5581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0" name="Google Shape;90;p10"/>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healthymed-pwl.herokuapp.com/" TargetMode="External"/><Relationship Id="rId4" Type="http://schemas.openxmlformats.org/officeDocument/2006/relationships/hyperlink" Target="https://github.com/akmal09/Tubes-PWL" TargetMode="External"/><Relationship Id="rId5" Type="http://schemas.openxmlformats.org/officeDocument/2006/relationships/hyperlink" Target="https://github.com/sayyidalharis/Tubes-PWL-Deploy" TargetMode="External"/><Relationship Id="rId6" Type="http://schemas.openxmlformats.org/officeDocument/2006/relationships/hyperlink" Target="https://www.figma.com/file/a0d4zt6Rr9FgG1E5U3Yctm/HealthyMed-We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2.png"/><Relationship Id="rId6" Type="http://schemas.openxmlformats.org/officeDocument/2006/relationships/image" Target="../media/image1.jp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ctrTitle"/>
          </p:nvPr>
        </p:nvSpPr>
        <p:spPr>
          <a:xfrm>
            <a:off x="723150" y="1301550"/>
            <a:ext cx="7697700" cy="254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Kulim Park"/>
                <a:ea typeface="Kulim Park"/>
                <a:cs typeface="Kulim Park"/>
                <a:sym typeface="Kulim Park"/>
              </a:rPr>
              <a:t>HEALTHYMED</a:t>
            </a:r>
            <a:endParaRPr sz="6000">
              <a:latin typeface="Kulim Park"/>
              <a:ea typeface="Kulim Park"/>
              <a:cs typeface="Kulim Park"/>
              <a:sym typeface="Kulim Park"/>
            </a:endParaRPr>
          </a:p>
          <a:p>
            <a:pPr indent="0" lvl="0" marL="0" rtl="0" algn="ctr">
              <a:spcBef>
                <a:spcPts val="0"/>
              </a:spcBef>
              <a:spcAft>
                <a:spcPts val="0"/>
              </a:spcAft>
              <a:buNone/>
            </a:pPr>
            <a:r>
              <a:t/>
            </a:r>
            <a:endParaRPr sz="4200">
              <a:latin typeface="Kulim Park"/>
              <a:ea typeface="Kulim Park"/>
              <a:cs typeface="Kulim Park"/>
              <a:sym typeface="Kulim Park"/>
            </a:endParaRPr>
          </a:p>
          <a:p>
            <a:pPr indent="0" lvl="0" marL="0" rtl="0" algn="ctr">
              <a:spcBef>
                <a:spcPts val="0"/>
              </a:spcBef>
              <a:spcAft>
                <a:spcPts val="0"/>
              </a:spcAft>
              <a:buNone/>
            </a:pPr>
            <a:r>
              <a:rPr lang="en" sz="3400">
                <a:solidFill>
                  <a:schemeClr val="lt1"/>
                </a:solidFill>
                <a:latin typeface="Kulim Park"/>
                <a:ea typeface="Kulim Park"/>
                <a:cs typeface="Kulim Park"/>
                <a:sym typeface="Kulim Park"/>
              </a:rPr>
              <a:t>Pemrograman Web </a:t>
            </a:r>
            <a:r>
              <a:rPr lang="en" sz="3400">
                <a:solidFill>
                  <a:schemeClr val="dk2"/>
                </a:solidFill>
                <a:latin typeface="Kulim Park"/>
                <a:ea typeface="Kulim Park"/>
                <a:cs typeface="Kulim Park"/>
                <a:sym typeface="Kulim Park"/>
              </a:rPr>
              <a:t>Lanjut</a:t>
            </a:r>
            <a:endParaRPr sz="3400">
              <a:solidFill>
                <a:schemeClr val="dk2"/>
              </a:solidFill>
              <a:latin typeface="Kulim Park"/>
              <a:ea typeface="Kulim Park"/>
              <a:cs typeface="Kulim Park"/>
              <a:sym typeface="Kulim Par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7" name="Shape 397"/>
        <p:cNvGrpSpPr/>
        <p:nvPr/>
      </p:nvGrpSpPr>
      <p:grpSpPr>
        <a:xfrm>
          <a:off x="0" y="0"/>
          <a:ext cx="0" cy="0"/>
          <a:chOff x="0" y="0"/>
          <a:chExt cx="0" cy="0"/>
        </a:xfrm>
      </p:grpSpPr>
      <p:sp>
        <p:nvSpPr>
          <p:cNvPr id="398" name="Google Shape;398;p40"/>
          <p:cNvSpPr/>
          <p:nvPr/>
        </p:nvSpPr>
        <p:spPr>
          <a:xfrm>
            <a:off x="348650" y="804585"/>
            <a:ext cx="4180934" cy="4180628"/>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txBox="1"/>
          <p:nvPr>
            <p:ph idx="1" type="body"/>
          </p:nvPr>
        </p:nvSpPr>
        <p:spPr>
          <a:xfrm>
            <a:off x="909450" y="1369325"/>
            <a:ext cx="7628100" cy="3332700"/>
          </a:xfrm>
          <a:prstGeom prst="rect">
            <a:avLst/>
          </a:prstGeom>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None/>
            </a:pPr>
            <a:r>
              <a:rPr lang="en" sz="1700">
                <a:solidFill>
                  <a:srgbClr val="000000"/>
                </a:solidFill>
                <a:latin typeface="Kulim Park"/>
                <a:ea typeface="Kulim Park"/>
                <a:cs typeface="Kulim Park"/>
                <a:sym typeface="Kulim Park"/>
              </a:rPr>
              <a:t>Aplikasi web ini dikembangkan dengan metode pengembangan sistem agile dengan setiap spritnya menghabiskan waktu satu minggu. Untuk fitur yang dijadikan sebagai epic pengembangan adalah fitur pendaftaran dan login, fitur artikel, fitur komentar, fitur pencarian, dan fitur like.</a:t>
            </a:r>
            <a:endParaRPr sz="1700">
              <a:solidFill>
                <a:srgbClr val="000000"/>
              </a:solidFill>
              <a:latin typeface="Kulim Park"/>
              <a:ea typeface="Kulim Park"/>
              <a:cs typeface="Kulim Park"/>
              <a:sym typeface="Kulim Park"/>
            </a:endParaRPr>
          </a:p>
          <a:p>
            <a:pPr indent="0" lvl="0" marL="0" rtl="0" algn="just">
              <a:lnSpc>
                <a:spcPct val="115000"/>
              </a:lnSpc>
              <a:spcBef>
                <a:spcPts val="0"/>
              </a:spcBef>
              <a:spcAft>
                <a:spcPts val="0"/>
              </a:spcAft>
              <a:buNone/>
            </a:pPr>
            <a:r>
              <a:rPr lang="en" sz="1700">
                <a:solidFill>
                  <a:srgbClr val="000000"/>
                </a:solidFill>
                <a:latin typeface="Kulim Park"/>
                <a:ea typeface="Kulim Park"/>
                <a:cs typeface="Kulim Park"/>
                <a:sym typeface="Kulim Park"/>
              </a:rPr>
              <a:t>	Pengembangan sistem ini direncanakan akan dapat diselesaikan dalam waktu satu bulan setelah spesifikasi aplikasi selesai didefinisikan, dimulai dari tanggal 9 April hingga 7 Mei yang dibagi menjadi 4 sprint dengan satu kali sprint untuk setiap epic-nya.</a:t>
            </a:r>
            <a:endParaRPr sz="2400">
              <a:solidFill>
                <a:srgbClr val="000000"/>
              </a:solidFill>
              <a:latin typeface="Kulim Park"/>
              <a:ea typeface="Kulim Park"/>
              <a:cs typeface="Kulim Park"/>
              <a:sym typeface="Kulim Park"/>
            </a:endParaRPr>
          </a:p>
        </p:txBody>
      </p:sp>
      <p:sp>
        <p:nvSpPr>
          <p:cNvPr id="400" name="Google Shape;400;p40"/>
          <p:cNvSpPr/>
          <p:nvPr/>
        </p:nvSpPr>
        <p:spPr>
          <a:xfrm flipH="1" rot="4102360">
            <a:off x="-2961908" y="40724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txBox="1"/>
          <p:nvPr>
            <p:ph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SDLC</a:t>
            </a:r>
            <a:endParaRPr>
              <a:solidFill>
                <a:schemeClr val="lt1"/>
              </a:solidFill>
            </a:endParaRPr>
          </a:p>
        </p:txBody>
      </p:sp>
      <p:sp>
        <p:nvSpPr>
          <p:cNvPr id="402" name="Google Shape;402;p40"/>
          <p:cNvSpPr/>
          <p:nvPr/>
        </p:nvSpPr>
        <p:spPr>
          <a:xfrm rot="813319">
            <a:off x="-3941502" y="-16581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723300" y="2062800"/>
            <a:ext cx="69201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Fitur</a:t>
            </a:r>
            <a:endParaRPr/>
          </a:p>
        </p:txBody>
      </p:sp>
      <p:sp>
        <p:nvSpPr>
          <p:cNvPr id="408" name="Google Shape;408;p41"/>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flipH="1">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Fungsionalitas</a:t>
            </a:r>
            <a:endParaRPr/>
          </a:p>
        </p:txBody>
      </p:sp>
      <p:sp>
        <p:nvSpPr>
          <p:cNvPr id="414" name="Google Shape;414;p42"/>
          <p:cNvSpPr txBox="1"/>
          <p:nvPr>
            <p:ph idx="1" type="body"/>
          </p:nvPr>
        </p:nvSpPr>
        <p:spPr>
          <a:xfrm>
            <a:off x="719875" y="1330100"/>
            <a:ext cx="7704000" cy="33759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Pengunjung dapat melakukan pendaftaran untuk akun baru</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Pengunjung dapat melakukan login</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User dapat membuat artikel mengenai pola hidup sehat dengan tema atau topik artikel yang dikategorikan pada salah satu tema artikel seperti olahraga, makanan sehat, nutrisi, dan sebagainya</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User dapat memilih tema  atau topik-topik artikel favorit</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User dapat melakukan </a:t>
            </a:r>
            <a:r>
              <a:rPr i="1" lang="en" sz="1500">
                <a:solidFill>
                  <a:srgbClr val="000000"/>
                </a:solidFill>
                <a:latin typeface="Kulim Park"/>
                <a:ea typeface="Kulim Park"/>
                <a:cs typeface="Kulim Park"/>
                <a:sym typeface="Kulim Park"/>
              </a:rPr>
              <a:t>like</a:t>
            </a:r>
            <a:r>
              <a:rPr lang="en" sz="1500">
                <a:solidFill>
                  <a:srgbClr val="000000"/>
                </a:solidFill>
                <a:latin typeface="Kulim Park"/>
                <a:ea typeface="Kulim Park"/>
                <a:cs typeface="Kulim Park"/>
                <a:sym typeface="Kulim Park"/>
              </a:rPr>
              <a:t> pada artikel</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User dapat melakukan komen pada artikel</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User dapat melakukan pencarian artikel</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User pemilik artikel dapat melakukan edit artikel</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User pemilik artikel dapat menghapus artikel</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User pemilik artikel dapat menghapus komen pada artikel</a:t>
            </a:r>
            <a:endParaRPr sz="1800">
              <a:solidFill>
                <a:srgbClr val="000000"/>
              </a:solidFill>
              <a:latin typeface="Kulim Park"/>
              <a:ea typeface="Kulim Park"/>
              <a:cs typeface="Kulim Park"/>
              <a:sym typeface="Kulim Par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3"/>
          <p:cNvSpPr txBox="1"/>
          <p:nvPr>
            <p:ph type="title"/>
          </p:nvPr>
        </p:nvSpPr>
        <p:spPr>
          <a:xfrm flipH="1">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Kebutuhan Non-Fungsional</a:t>
            </a:r>
            <a:endParaRPr/>
          </a:p>
        </p:txBody>
      </p:sp>
      <p:sp>
        <p:nvSpPr>
          <p:cNvPr id="420" name="Google Shape;420;p43"/>
          <p:cNvSpPr txBox="1"/>
          <p:nvPr>
            <p:ph idx="1" type="body"/>
          </p:nvPr>
        </p:nvSpPr>
        <p:spPr>
          <a:xfrm>
            <a:off x="719925" y="1330100"/>
            <a:ext cx="7704000" cy="3375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Font typeface="Kulim Park"/>
              <a:buAutoNum type="arabicPeriod"/>
            </a:pPr>
            <a:r>
              <a:rPr lang="en" sz="2000">
                <a:solidFill>
                  <a:srgbClr val="000000"/>
                </a:solidFill>
                <a:latin typeface="Kulim Park"/>
                <a:ea typeface="Kulim Park"/>
                <a:cs typeface="Kulim Park"/>
                <a:sym typeface="Kulim Park"/>
              </a:rPr>
              <a:t>Halaman web dapat dijalankan pada browser Google Chrome, Mozilla Firefox, dan Microsoft Edge dengan lancar</a:t>
            </a:r>
            <a:endParaRPr sz="2000">
              <a:solidFill>
                <a:srgbClr val="000000"/>
              </a:solidFill>
              <a:latin typeface="Kulim Park"/>
              <a:ea typeface="Kulim Park"/>
              <a:cs typeface="Kulim Park"/>
              <a:sym typeface="Kulim Park"/>
            </a:endParaRPr>
          </a:p>
          <a:p>
            <a:pPr indent="-355600" lvl="0" marL="457200" rtl="0" algn="l">
              <a:lnSpc>
                <a:spcPct val="115000"/>
              </a:lnSpc>
              <a:spcBef>
                <a:spcPts val="0"/>
              </a:spcBef>
              <a:spcAft>
                <a:spcPts val="0"/>
              </a:spcAft>
              <a:buClr>
                <a:srgbClr val="000000"/>
              </a:buClr>
              <a:buSzPts val="2000"/>
              <a:buFont typeface="Kulim Park"/>
              <a:buAutoNum type="arabicPeriod"/>
            </a:pPr>
            <a:r>
              <a:rPr lang="en" sz="2000">
                <a:solidFill>
                  <a:srgbClr val="000000"/>
                </a:solidFill>
                <a:latin typeface="Kulim Park"/>
                <a:ea typeface="Kulim Park"/>
                <a:cs typeface="Kulim Park"/>
                <a:sym typeface="Kulim Park"/>
              </a:rPr>
              <a:t>Bahasa yang digunakan menggunakan bahasa umum yang tidak mengandung banyak arti ambigu</a:t>
            </a:r>
            <a:endParaRPr sz="2000">
              <a:solidFill>
                <a:srgbClr val="000000"/>
              </a:solidFill>
              <a:latin typeface="Kulim Park"/>
              <a:ea typeface="Kulim Park"/>
              <a:cs typeface="Kulim Park"/>
              <a:sym typeface="Kulim Park"/>
            </a:endParaRPr>
          </a:p>
          <a:p>
            <a:pPr indent="-355600" lvl="0" marL="457200" rtl="0" algn="l">
              <a:lnSpc>
                <a:spcPct val="115000"/>
              </a:lnSpc>
              <a:spcBef>
                <a:spcPts val="0"/>
              </a:spcBef>
              <a:spcAft>
                <a:spcPts val="0"/>
              </a:spcAft>
              <a:buClr>
                <a:srgbClr val="000000"/>
              </a:buClr>
              <a:buSzPts val="2000"/>
              <a:buFont typeface="Kulim Park"/>
              <a:buAutoNum type="arabicPeriod"/>
            </a:pPr>
            <a:r>
              <a:rPr lang="en" sz="2000">
                <a:solidFill>
                  <a:srgbClr val="000000"/>
                </a:solidFill>
                <a:latin typeface="Kulim Park"/>
                <a:ea typeface="Kulim Park"/>
                <a:cs typeface="Kulim Park"/>
                <a:sym typeface="Kulim Park"/>
              </a:rPr>
              <a:t>Setiap icon pada sistem dapat dilihat dengan jelas dan arti yang sejalan dengan fungsinya</a:t>
            </a:r>
            <a:endParaRPr sz="2500">
              <a:solidFill>
                <a:srgbClr val="000000"/>
              </a:solidFill>
              <a:latin typeface="Kulim Park"/>
              <a:ea typeface="Kulim Park"/>
              <a:cs typeface="Kulim Park"/>
              <a:sym typeface="Kulim Par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4"/>
          <p:cNvSpPr txBox="1"/>
          <p:nvPr>
            <p:ph type="title"/>
          </p:nvPr>
        </p:nvSpPr>
        <p:spPr>
          <a:xfrm>
            <a:off x="723300" y="2062800"/>
            <a:ext cx="69201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Diagram</a:t>
            </a:r>
            <a:endParaRPr/>
          </a:p>
        </p:txBody>
      </p:sp>
      <p:sp>
        <p:nvSpPr>
          <p:cNvPr id="426" name="Google Shape;426;p44"/>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45"/>
          <p:cNvPicPr preferRelativeResize="0"/>
          <p:nvPr/>
        </p:nvPicPr>
        <p:blipFill>
          <a:blip r:embed="rId3">
            <a:alphaModFix/>
          </a:blip>
          <a:stretch>
            <a:fillRect/>
          </a:stretch>
        </p:blipFill>
        <p:spPr>
          <a:xfrm>
            <a:off x="938200" y="-659237"/>
            <a:ext cx="4504000" cy="6545575"/>
          </a:xfrm>
          <a:prstGeom prst="rect">
            <a:avLst/>
          </a:prstGeom>
          <a:noFill/>
          <a:ln>
            <a:noFill/>
          </a:ln>
        </p:spPr>
      </p:pic>
      <p:sp>
        <p:nvSpPr>
          <p:cNvPr id="432" name="Google Shape;432;p45"/>
          <p:cNvSpPr txBox="1"/>
          <p:nvPr>
            <p:ph idx="4294967295" type="title"/>
          </p:nvPr>
        </p:nvSpPr>
        <p:spPr>
          <a:xfrm>
            <a:off x="6060100" y="228700"/>
            <a:ext cx="27993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46"/>
          <p:cNvPicPr preferRelativeResize="0"/>
          <p:nvPr/>
        </p:nvPicPr>
        <p:blipFill>
          <a:blip r:embed="rId3">
            <a:alphaModFix/>
          </a:blip>
          <a:stretch>
            <a:fillRect/>
          </a:stretch>
        </p:blipFill>
        <p:spPr>
          <a:xfrm>
            <a:off x="59075" y="1479575"/>
            <a:ext cx="9025825" cy="2638775"/>
          </a:xfrm>
          <a:prstGeom prst="rect">
            <a:avLst/>
          </a:prstGeom>
          <a:noFill/>
          <a:ln>
            <a:noFill/>
          </a:ln>
        </p:spPr>
      </p:pic>
      <p:sp>
        <p:nvSpPr>
          <p:cNvPr id="438" name="Google Shape;438;p46"/>
          <p:cNvSpPr txBox="1"/>
          <p:nvPr>
            <p:ph idx="4294967295" type="title"/>
          </p:nvPr>
        </p:nvSpPr>
        <p:spPr>
          <a:xfrm>
            <a:off x="6060100" y="228700"/>
            <a:ext cx="27993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DFD Level 0</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7"/>
          <p:cNvSpPr txBox="1"/>
          <p:nvPr>
            <p:ph type="title"/>
          </p:nvPr>
        </p:nvSpPr>
        <p:spPr>
          <a:xfrm>
            <a:off x="723300" y="2062800"/>
            <a:ext cx="69201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Demo Program</a:t>
            </a:r>
            <a:endParaRPr/>
          </a:p>
        </p:txBody>
      </p:sp>
      <p:sp>
        <p:nvSpPr>
          <p:cNvPr id="444" name="Google Shape;444;p47"/>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8"/>
          <p:cNvSpPr txBox="1"/>
          <p:nvPr>
            <p:ph type="title"/>
          </p:nvPr>
        </p:nvSpPr>
        <p:spPr>
          <a:xfrm>
            <a:off x="373625" y="2415875"/>
            <a:ext cx="8814600" cy="261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Access web: </a:t>
            </a:r>
            <a:r>
              <a:rPr lang="en" sz="2800" u="sng">
                <a:solidFill>
                  <a:schemeClr val="hlink"/>
                </a:solidFill>
                <a:hlinkClick r:id="rId3"/>
              </a:rPr>
              <a:t>http://healthymed-pwl.herokuapp.com/</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GitHub:</a:t>
            </a:r>
            <a:endParaRPr sz="2800"/>
          </a:p>
          <a:p>
            <a:pPr indent="0" lvl="0" marL="0" rtl="0" algn="l">
              <a:spcBef>
                <a:spcPts val="0"/>
              </a:spcBef>
              <a:spcAft>
                <a:spcPts val="0"/>
              </a:spcAft>
              <a:buNone/>
            </a:pPr>
            <a:r>
              <a:rPr lang="en" sz="2800" u="sng">
                <a:solidFill>
                  <a:schemeClr val="hlink"/>
                </a:solidFill>
                <a:hlinkClick r:id="rId4"/>
              </a:rPr>
              <a:t>https://github.com/akmal09/Tubes-PWL</a:t>
            </a:r>
            <a:endParaRPr sz="2800"/>
          </a:p>
          <a:p>
            <a:pPr indent="0" lvl="0" marL="0" rtl="0" algn="l">
              <a:spcBef>
                <a:spcPts val="0"/>
              </a:spcBef>
              <a:spcAft>
                <a:spcPts val="0"/>
              </a:spcAft>
              <a:buNone/>
            </a:pPr>
            <a:r>
              <a:rPr lang="en" sz="2800" u="sng">
                <a:solidFill>
                  <a:schemeClr val="hlink"/>
                </a:solidFill>
                <a:hlinkClick r:id="rId5"/>
              </a:rPr>
              <a:t>https://github.com/sayyidalharis/Tubes-PWL-Deploy</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Figma:</a:t>
            </a:r>
            <a:endParaRPr sz="2800"/>
          </a:p>
          <a:p>
            <a:pPr indent="0" lvl="0" marL="0" rtl="0" algn="l">
              <a:spcBef>
                <a:spcPts val="0"/>
              </a:spcBef>
              <a:spcAft>
                <a:spcPts val="0"/>
              </a:spcAft>
              <a:buNone/>
            </a:pPr>
            <a:r>
              <a:rPr lang="en" sz="2800" u="sng">
                <a:solidFill>
                  <a:schemeClr val="hlink"/>
                </a:solidFill>
                <a:hlinkClick r:id="rId6"/>
              </a:rPr>
              <a:t>https://www.figma.com/file/a0d4zt6Rr9FgG1E5U3Yctm/HealthyMed-Web</a:t>
            </a:r>
            <a:endParaRPr sz="2800"/>
          </a:p>
          <a:p>
            <a:pPr indent="0" lvl="0" marL="0" rtl="0" algn="l">
              <a:spcBef>
                <a:spcPts val="0"/>
              </a:spcBef>
              <a:spcAft>
                <a:spcPts val="0"/>
              </a:spcAft>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49"/>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Anggota</a:t>
            </a:r>
            <a:endParaRPr/>
          </a:p>
        </p:txBody>
      </p:sp>
      <p:sp>
        <p:nvSpPr>
          <p:cNvPr id="322" name="Google Shape;322;p32"/>
          <p:cNvSpPr txBox="1"/>
          <p:nvPr>
            <p:ph idx="1" type="body"/>
          </p:nvPr>
        </p:nvSpPr>
        <p:spPr>
          <a:xfrm>
            <a:off x="720000" y="1576150"/>
            <a:ext cx="7702800" cy="2962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1700">
                <a:solidFill>
                  <a:srgbClr val="000000"/>
                </a:solidFill>
                <a:latin typeface="Times New Roman"/>
                <a:ea typeface="Times New Roman"/>
                <a:cs typeface="Times New Roman"/>
                <a:sym typeface="Times New Roman"/>
              </a:rPr>
              <a:t>Akmal Fauzan Suranta				119140203</a:t>
            </a:r>
            <a:endParaRPr b="1" sz="17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 sz="1700">
                <a:solidFill>
                  <a:srgbClr val="000000"/>
                </a:solidFill>
                <a:latin typeface="Times New Roman"/>
                <a:ea typeface="Times New Roman"/>
                <a:cs typeface="Times New Roman"/>
                <a:sym typeface="Times New Roman"/>
              </a:rPr>
              <a:t>Aulia Rahman Zulfi 				119140110</a:t>
            </a:r>
            <a:endParaRPr b="1" sz="17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 sz="1700">
                <a:solidFill>
                  <a:srgbClr val="000000"/>
                </a:solidFill>
                <a:latin typeface="Times New Roman"/>
                <a:ea typeface="Times New Roman"/>
                <a:cs typeface="Times New Roman"/>
                <a:sym typeface="Times New Roman"/>
              </a:rPr>
              <a:t>Auriga Farhan Rizkiadhy 			119140153</a:t>
            </a:r>
            <a:endParaRPr b="1" sz="17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 sz="1700">
                <a:solidFill>
                  <a:srgbClr val="000000"/>
                </a:solidFill>
                <a:latin typeface="Times New Roman"/>
                <a:ea typeface="Times New Roman"/>
                <a:cs typeface="Times New Roman"/>
                <a:sym typeface="Times New Roman"/>
              </a:rPr>
              <a:t>Fahri Setiawan					119140193</a:t>
            </a:r>
            <a:endParaRPr b="1" sz="17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300"/>
              </a:spcAft>
              <a:buNone/>
            </a:pPr>
            <a:r>
              <a:rPr b="1" lang="en" sz="1700">
                <a:solidFill>
                  <a:srgbClr val="000000"/>
                </a:solidFill>
                <a:latin typeface="Times New Roman"/>
                <a:ea typeface="Times New Roman"/>
                <a:cs typeface="Times New Roman"/>
                <a:sym typeface="Times New Roman"/>
              </a:rPr>
              <a:t>Sayyid Muhammad Umar Al Haris	119140190</a:t>
            </a:r>
            <a:endParaRPr b="1"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0"/>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1"/>
          <p:cNvSpPr txBox="1"/>
          <p:nvPr>
            <p:ph type="title"/>
          </p:nvPr>
        </p:nvSpPr>
        <p:spPr>
          <a:xfrm>
            <a:off x="1276650" y="2027350"/>
            <a:ext cx="6590700" cy="10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idx="3"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DAFTAR ISI</a:t>
            </a:r>
            <a:endParaRPr>
              <a:solidFill>
                <a:schemeClr val="lt1"/>
              </a:solidFill>
            </a:endParaRPr>
          </a:p>
        </p:txBody>
      </p:sp>
      <p:sp>
        <p:nvSpPr>
          <p:cNvPr id="328" name="Google Shape;328;p33"/>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Pendahuluan tentang pembuatan aplikasi</a:t>
            </a:r>
            <a:endParaRPr/>
          </a:p>
        </p:txBody>
      </p:sp>
      <p:sp>
        <p:nvSpPr>
          <p:cNvPr id="329" name="Google Shape;329;p33"/>
          <p:cNvSpPr txBox="1"/>
          <p:nvPr>
            <p:ph idx="9" type="subTitle"/>
          </p:nvPr>
        </p:nvSpPr>
        <p:spPr>
          <a:xfrm>
            <a:off x="6575212" y="3511716"/>
            <a:ext cx="1836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Diagram yang digunakan untuk pengembangan aplikasi</a:t>
            </a:r>
            <a:endParaRPr/>
          </a:p>
        </p:txBody>
      </p:sp>
      <p:sp>
        <p:nvSpPr>
          <p:cNvPr id="330" name="Google Shape;330;p33"/>
          <p:cNvSpPr txBox="1"/>
          <p:nvPr>
            <p:ph idx="5" type="subTitle"/>
          </p:nvPr>
        </p:nvSpPr>
        <p:spPr>
          <a:xfrm>
            <a:off x="2680262" y="3511716"/>
            <a:ext cx="1836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Pemilihan SDLC untuk pengembangan aplikasi</a:t>
            </a:r>
            <a:endParaRPr/>
          </a:p>
        </p:txBody>
      </p:sp>
      <p:sp>
        <p:nvSpPr>
          <p:cNvPr id="331" name="Google Shape;331;p33"/>
          <p:cNvSpPr txBox="1"/>
          <p:nvPr>
            <p:ph idx="2" type="title"/>
          </p:nvPr>
        </p:nvSpPr>
        <p:spPr>
          <a:xfrm>
            <a:off x="732776" y="1811839"/>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2" name="Google Shape;332;p33"/>
          <p:cNvSpPr txBox="1"/>
          <p:nvPr>
            <p:ph idx="15" type="title"/>
          </p:nvPr>
        </p:nvSpPr>
        <p:spPr>
          <a:xfrm>
            <a:off x="6575196" y="1811839"/>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33" name="Google Shape;333;p33"/>
          <p:cNvSpPr txBox="1"/>
          <p:nvPr>
            <p:ph idx="7" type="subTitle"/>
          </p:nvPr>
        </p:nvSpPr>
        <p:spPr>
          <a:xfrm>
            <a:off x="4627737" y="3511716"/>
            <a:ext cx="1836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Fitur yang terdapat didalam aplikasi </a:t>
            </a:r>
            <a:endParaRPr/>
          </a:p>
        </p:txBody>
      </p:sp>
      <p:sp>
        <p:nvSpPr>
          <p:cNvPr id="334" name="Google Shape;334;p33"/>
          <p:cNvSpPr txBox="1"/>
          <p:nvPr>
            <p:ph idx="13" type="title"/>
          </p:nvPr>
        </p:nvSpPr>
        <p:spPr>
          <a:xfrm>
            <a:off x="2680246" y="1811839"/>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5" name="Google Shape;335;p33"/>
          <p:cNvSpPr txBox="1"/>
          <p:nvPr>
            <p:ph idx="14" type="title"/>
          </p:nvPr>
        </p:nvSpPr>
        <p:spPr>
          <a:xfrm>
            <a:off x="4627721" y="1811839"/>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6" name="Google Shape;336;p33"/>
          <p:cNvSpPr txBox="1"/>
          <p:nvPr/>
        </p:nvSpPr>
        <p:spPr>
          <a:xfrm>
            <a:off x="2645600" y="2639288"/>
            <a:ext cx="1905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Kulim Park"/>
                <a:ea typeface="Kulim Park"/>
                <a:cs typeface="Kulim Park"/>
                <a:sym typeface="Kulim Park"/>
              </a:rPr>
              <a:t>SDLC</a:t>
            </a:r>
            <a:endParaRPr/>
          </a:p>
        </p:txBody>
      </p:sp>
      <p:sp>
        <p:nvSpPr>
          <p:cNvPr id="337" name="Google Shape;337;p33"/>
          <p:cNvSpPr txBox="1"/>
          <p:nvPr/>
        </p:nvSpPr>
        <p:spPr>
          <a:xfrm>
            <a:off x="732775" y="2639299"/>
            <a:ext cx="1836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Kulim Park"/>
                <a:ea typeface="Kulim Park"/>
                <a:cs typeface="Kulim Park"/>
                <a:sym typeface="Kulim Park"/>
              </a:rPr>
              <a:t>PENDAHULUAN</a:t>
            </a:r>
            <a:endParaRPr/>
          </a:p>
        </p:txBody>
      </p:sp>
      <p:sp>
        <p:nvSpPr>
          <p:cNvPr id="338" name="Google Shape;338;p33"/>
          <p:cNvSpPr txBox="1"/>
          <p:nvPr/>
        </p:nvSpPr>
        <p:spPr>
          <a:xfrm>
            <a:off x="4683525" y="2639275"/>
            <a:ext cx="1724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Kulim Park"/>
                <a:ea typeface="Kulim Park"/>
                <a:cs typeface="Kulim Park"/>
                <a:sym typeface="Kulim Park"/>
              </a:rPr>
              <a:t>Fitur</a:t>
            </a:r>
            <a:endParaRPr/>
          </a:p>
        </p:txBody>
      </p:sp>
      <p:sp>
        <p:nvSpPr>
          <p:cNvPr id="339" name="Google Shape;339;p33"/>
          <p:cNvSpPr txBox="1"/>
          <p:nvPr/>
        </p:nvSpPr>
        <p:spPr>
          <a:xfrm>
            <a:off x="6631000" y="2639288"/>
            <a:ext cx="1724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Kulim Park"/>
                <a:ea typeface="Kulim Park"/>
                <a:cs typeface="Kulim Park"/>
                <a:sym typeface="Kulim Park"/>
              </a:rPr>
              <a:t>Diagram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34"/>
          <p:cNvPicPr preferRelativeResize="0"/>
          <p:nvPr/>
        </p:nvPicPr>
        <p:blipFill rotWithShape="1">
          <a:blip r:embed="rId3">
            <a:alphaModFix/>
          </a:blip>
          <a:srcRect b="4271" l="0" r="0" t="4262"/>
          <a:stretch/>
        </p:blipFill>
        <p:spPr>
          <a:xfrm>
            <a:off x="2114100" y="1716805"/>
            <a:ext cx="1482350" cy="1390496"/>
          </a:xfrm>
          <a:prstGeom prst="rect">
            <a:avLst/>
          </a:prstGeom>
          <a:noFill/>
          <a:ln>
            <a:noFill/>
          </a:ln>
        </p:spPr>
      </p:pic>
      <p:sp>
        <p:nvSpPr>
          <p:cNvPr id="345" name="Google Shape;345;p34"/>
          <p:cNvSpPr/>
          <p:nvPr/>
        </p:nvSpPr>
        <p:spPr>
          <a:xfrm flipH="1">
            <a:off x="1899554" y="1501150"/>
            <a:ext cx="1751435" cy="1746528"/>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flipH="1" rot="-4376525">
            <a:off x="5637128" y="6157469"/>
            <a:ext cx="4772728" cy="424129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a:t>
            </a:r>
            <a:r>
              <a:rPr lang="en">
                <a:solidFill>
                  <a:schemeClr val="lt1"/>
                </a:solidFill>
              </a:rPr>
              <a:t>TEAM</a:t>
            </a:r>
            <a:endParaRPr>
              <a:solidFill>
                <a:schemeClr val="lt1"/>
              </a:solidFill>
            </a:endParaRPr>
          </a:p>
        </p:txBody>
      </p:sp>
      <p:sp>
        <p:nvSpPr>
          <p:cNvPr id="348" name="Google Shape;348;p34"/>
          <p:cNvSpPr txBox="1"/>
          <p:nvPr>
            <p:ph idx="2" type="title"/>
          </p:nvPr>
        </p:nvSpPr>
        <p:spPr>
          <a:xfrm>
            <a:off x="5582700" y="3348113"/>
            <a:ext cx="16311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Aulia</a:t>
            </a:r>
            <a:endParaRPr>
              <a:solidFill>
                <a:schemeClr val="lt1"/>
              </a:solidFill>
            </a:endParaRPr>
          </a:p>
        </p:txBody>
      </p:sp>
      <p:sp>
        <p:nvSpPr>
          <p:cNvPr id="349" name="Google Shape;349;p34"/>
          <p:cNvSpPr txBox="1"/>
          <p:nvPr>
            <p:ph idx="3" type="title"/>
          </p:nvPr>
        </p:nvSpPr>
        <p:spPr>
          <a:xfrm>
            <a:off x="1612625" y="3304501"/>
            <a:ext cx="23253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Sayyid</a:t>
            </a:r>
            <a:endParaRPr>
              <a:solidFill>
                <a:schemeClr val="lt1"/>
              </a:solidFill>
            </a:endParaRPr>
          </a:p>
        </p:txBody>
      </p:sp>
      <p:pic>
        <p:nvPicPr>
          <p:cNvPr id="350" name="Google Shape;350;p34"/>
          <p:cNvPicPr preferRelativeResize="0"/>
          <p:nvPr/>
        </p:nvPicPr>
        <p:blipFill rotWithShape="1">
          <a:blip r:embed="rId4">
            <a:alphaModFix/>
          </a:blip>
          <a:srcRect b="-8371" l="-6921" r="-6921" t="-4904"/>
          <a:stretch/>
        </p:blipFill>
        <p:spPr>
          <a:xfrm>
            <a:off x="435070" y="1794820"/>
            <a:ext cx="1297326" cy="1234483"/>
          </a:xfrm>
          <a:prstGeom prst="rect">
            <a:avLst/>
          </a:prstGeom>
          <a:noFill/>
          <a:ln>
            <a:noFill/>
          </a:ln>
        </p:spPr>
      </p:pic>
      <p:sp>
        <p:nvSpPr>
          <p:cNvPr id="351" name="Google Shape;351;p34"/>
          <p:cNvSpPr/>
          <p:nvPr/>
        </p:nvSpPr>
        <p:spPr>
          <a:xfrm flipH="1">
            <a:off x="424280" y="1673500"/>
            <a:ext cx="1319020" cy="1401823"/>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34"/>
          <p:cNvPicPr preferRelativeResize="0"/>
          <p:nvPr/>
        </p:nvPicPr>
        <p:blipFill rotWithShape="1">
          <a:blip r:embed="rId5">
            <a:alphaModFix/>
          </a:blip>
          <a:srcRect b="0" l="1848" r="1849" t="0"/>
          <a:stretch/>
        </p:blipFill>
        <p:spPr>
          <a:xfrm>
            <a:off x="5814025" y="1729968"/>
            <a:ext cx="1251568" cy="1144750"/>
          </a:xfrm>
          <a:prstGeom prst="rect">
            <a:avLst/>
          </a:prstGeom>
          <a:noFill/>
          <a:ln>
            <a:noFill/>
          </a:ln>
        </p:spPr>
      </p:pic>
      <p:sp>
        <p:nvSpPr>
          <p:cNvPr id="353" name="Google Shape;353;p34"/>
          <p:cNvSpPr/>
          <p:nvPr/>
        </p:nvSpPr>
        <p:spPr>
          <a:xfrm rot="10800000">
            <a:off x="5623890" y="1496535"/>
            <a:ext cx="1548721" cy="1611590"/>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34"/>
          <p:cNvPicPr preferRelativeResize="0"/>
          <p:nvPr/>
        </p:nvPicPr>
        <p:blipFill rotWithShape="1">
          <a:blip r:embed="rId6">
            <a:alphaModFix/>
          </a:blip>
          <a:srcRect b="10826" l="0" r="0" t="10834"/>
          <a:stretch/>
        </p:blipFill>
        <p:spPr>
          <a:xfrm>
            <a:off x="3713914" y="1568635"/>
            <a:ext cx="1604265" cy="1467402"/>
          </a:xfrm>
          <a:prstGeom prst="rect">
            <a:avLst/>
          </a:prstGeom>
          <a:noFill/>
          <a:ln>
            <a:noFill/>
          </a:ln>
        </p:spPr>
      </p:pic>
      <p:sp>
        <p:nvSpPr>
          <p:cNvPr id="355" name="Google Shape;355;p34"/>
          <p:cNvSpPr/>
          <p:nvPr/>
        </p:nvSpPr>
        <p:spPr>
          <a:xfrm flipH="1">
            <a:off x="3710857" y="1545713"/>
            <a:ext cx="1631218" cy="1611590"/>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txBox="1"/>
          <p:nvPr/>
        </p:nvSpPr>
        <p:spPr>
          <a:xfrm>
            <a:off x="571488" y="3178875"/>
            <a:ext cx="1024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Kulim Park"/>
                <a:ea typeface="Kulim Park"/>
                <a:cs typeface="Kulim Park"/>
                <a:sym typeface="Kulim Park"/>
              </a:rPr>
              <a:t>Fahri</a:t>
            </a:r>
            <a:endParaRPr sz="2000">
              <a:solidFill>
                <a:schemeClr val="lt1"/>
              </a:solidFill>
              <a:latin typeface="Kulim Park"/>
              <a:ea typeface="Kulim Park"/>
              <a:cs typeface="Kulim Park"/>
              <a:sym typeface="Kulim Park"/>
            </a:endParaRPr>
          </a:p>
        </p:txBody>
      </p:sp>
      <p:pic>
        <p:nvPicPr>
          <p:cNvPr id="357" name="Google Shape;357;p34"/>
          <p:cNvPicPr preferRelativeResize="0"/>
          <p:nvPr/>
        </p:nvPicPr>
        <p:blipFill rotWithShape="1">
          <a:blip r:embed="rId7">
            <a:alphaModFix/>
          </a:blip>
          <a:srcRect b="20550" l="5452" r="20963" t="11625"/>
          <a:stretch/>
        </p:blipFill>
        <p:spPr>
          <a:xfrm>
            <a:off x="7474342" y="1754571"/>
            <a:ext cx="1296484" cy="1095644"/>
          </a:xfrm>
          <a:prstGeom prst="rect">
            <a:avLst/>
          </a:prstGeom>
          <a:noFill/>
          <a:ln>
            <a:noFill/>
          </a:ln>
        </p:spPr>
      </p:pic>
      <p:sp>
        <p:nvSpPr>
          <p:cNvPr id="358" name="Google Shape;358;p34"/>
          <p:cNvSpPr/>
          <p:nvPr/>
        </p:nvSpPr>
        <p:spPr>
          <a:xfrm rot="10800000">
            <a:off x="7309620" y="1531036"/>
            <a:ext cx="1604230" cy="1542588"/>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txBox="1"/>
          <p:nvPr/>
        </p:nvSpPr>
        <p:spPr>
          <a:xfrm>
            <a:off x="4040725" y="3345575"/>
            <a:ext cx="1024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Kulim Park"/>
                <a:ea typeface="Kulim Park"/>
                <a:cs typeface="Kulim Park"/>
                <a:sym typeface="Kulim Park"/>
              </a:rPr>
              <a:t>Auriga</a:t>
            </a:r>
            <a:endParaRPr sz="2000">
              <a:solidFill>
                <a:schemeClr val="lt1"/>
              </a:solidFill>
              <a:latin typeface="Kulim Park"/>
              <a:ea typeface="Kulim Park"/>
              <a:cs typeface="Kulim Park"/>
              <a:sym typeface="Kulim Park"/>
            </a:endParaRPr>
          </a:p>
        </p:txBody>
      </p:sp>
      <p:sp>
        <p:nvSpPr>
          <p:cNvPr id="360" name="Google Shape;360;p34"/>
          <p:cNvSpPr txBox="1"/>
          <p:nvPr/>
        </p:nvSpPr>
        <p:spPr>
          <a:xfrm>
            <a:off x="7540238" y="3301950"/>
            <a:ext cx="1024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Kulim Park"/>
                <a:ea typeface="Kulim Park"/>
                <a:cs typeface="Kulim Park"/>
                <a:sym typeface="Kulim Park"/>
              </a:rPr>
              <a:t>Ojan</a:t>
            </a:r>
            <a:endParaRPr sz="2000">
              <a:solidFill>
                <a:schemeClr val="lt1"/>
              </a:solidFill>
              <a:latin typeface="Kulim Park"/>
              <a:ea typeface="Kulim Park"/>
              <a:cs typeface="Kulim Park"/>
              <a:sym typeface="Kulim Par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ph type="title"/>
          </p:nvPr>
        </p:nvSpPr>
        <p:spPr>
          <a:xfrm>
            <a:off x="716550" y="1929275"/>
            <a:ext cx="43077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PENDAHULUAN</a:t>
            </a:r>
            <a:endParaRPr/>
          </a:p>
        </p:txBody>
      </p:sp>
      <p:sp>
        <p:nvSpPr>
          <p:cNvPr id="366" name="Google Shape;366;p35"/>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0" name="Shape 370"/>
        <p:cNvGrpSpPr/>
        <p:nvPr/>
      </p:nvGrpSpPr>
      <p:grpSpPr>
        <a:xfrm>
          <a:off x="0" y="0"/>
          <a:ext cx="0" cy="0"/>
          <a:chOff x="0" y="0"/>
          <a:chExt cx="0" cy="0"/>
        </a:xfrm>
      </p:grpSpPr>
      <p:sp>
        <p:nvSpPr>
          <p:cNvPr id="371" name="Google Shape;371;p36"/>
          <p:cNvSpPr/>
          <p:nvPr/>
        </p:nvSpPr>
        <p:spPr>
          <a:xfrm>
            <a:off x="348650" y="804585"/>
            <a:ext cx="4180934" cy="4180628"/>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txBox="1"/>
          <p:nvPr>
            <p:ph idx="1" type="body"/>
          </p:nvPr>
        </p:nvSpPr>
        <p:spPr>
          <a:xfrm>
            <a:off x="909450" y="1369325"/>
            <a:ext cx="7628100" cy="33327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000000"/>
                </a:solidFill>
                <a:latin typeface="Kulim Park"/>
                <a:ea typeface="Kulim Park"/>
                <a:cs typeface="Kulim Park"/>
                <a:sym typeface="Kulim Park"/>
              </a:rPr>
              <a:t>Memiliki pola hidup sehat merupakan hal yang akan selalu dianjurkan oleh para ahli. Pola hidup sehat sendiri dapat diartikan sebagai memiliki gaya hidup yang dapat menjaga kesehatan tubuh, fisik, pikiran, dan mental secara menyeluruh. Gaya hidup tersebut berkaitan langsung dengan diet, frekuensi olahraga, jenis kegiatan yang dilakukan sehari-hari, dan waktu tidur yang didapatkan setiap harinya.</a:t>
            </a:r>
            <a:endParaRPr sz="2100">
              <a:latin typeface="Kulim Park"/>
              <a:ea typeface="Kulim Park"/>
              <a:cs typeface="Kulim Park"/>
              <a:sym typeface="Kulim Park"/>
            </a:endParaRPr>
          </a:p>
        </p:txBody>
      </p:sp>
      <p:sp>
        <p:nvSpPr>
          <p:cNvPr id="373" name="Google Shape;373;p36"/>
          <p:cNvSpPr/>
          <p:nvPr/>
        </p:nvSpPr>
        <p:spPr>
          <a:xfrm flipH="1" rot="4102360">
            <a:off x="-2961908" y="40724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txBox="1"/>
          <p:nvPr>
            <p:ph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Belakang</a:t>
            </a:r>
            <a:endParaRPr>
              <a:solidFill>
                <a:schemeClr val="lt1"/>
              </a:solidFill>
            </a:endParaRPr>
          </a:p>
        </p:txBody>
      </p:sp>
      <p:sp>
        <p:nvSpPr>
          <p:cNvPr id="375" name="Google Shape;375;p36"/>
          <p:cNvSpPr/>
          <p:nvPr/>
        </p:nvSpPr>
        <p:spPr>
          <a:xfrm rot="813319">
            <a:off x="-3941502" y="-16581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flipH="1">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RUMUSAN MASALAH</a:t>
            </a:r>
            <a:endParaRPr/>
          </a:p>
        </p:txBody>
      </p:sp>
      <p:sp>
        <p:nvSpPr>
          <p:cNvPr id="381" name="Google Shape;381;p37"/>
          <p:cNvSpPr txBox="1"/>
          <p:nvPr>
            <p:ph idx="1" type="body"/>
          </p:nvPr>
        </p:nvSpPr>
        <p:spPr>
          <a:xfrm>
            <a:off x="719875" y="1330100"/>
            <a:ext cx="7704000" cy="33759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Bagaimana bentuk rancangan dari basis data pada sistem Healthy Media?</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Bagaimana hubungan entitas-entitas yang terdapat pada basis data sistem pada sistem Healthy Media??</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Bagaimana cara menerapkan framework pada client dan server pada sistem Healthy Media??</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Bagaimana cara menerapkan otentikasi dan otorisasi pada sistem Healthy Media?</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Bagaimana cara menerapkan keamanan web pada sistem Healthy Media?</a:t>
            </a:r>
            <a:endParaRPr sz="1500">
              <a:solidFill>
                <a:srgbClr val="000000"/>
              </a:solidFill>
              <a:latin typeface="Kulim Park"/>
              <a:ea typeface="Kulim Park"/>
              <a:cs typeface="Kulim Park"/>
              <a:sym typeface="Kulim Park"/>
            </a:endParaRPr>
          </a:p>
          <a:p>
            <a:pPr indent="-323850" lvl="0" marL="457200" rtl="0" algn="just">
              <a:lnSpc>
                <a:spcPct val="115000"/>
              </a:lnSpc>
              <a:spcBef>
                <a:spcPts val="0"/>
              </a:spcBef>
              <a:spcAft>
                <a:spcPts val="0"/>
              </a:spcAft>
              <a:buClr>
                <a:srgbClr val="000000"/>
              </a:buClr>
              <a:buSzPts val="1500"/>
              <a:buFont typeface="Kulim Park"/>
              <a:buAutoNum type="arabicPeriod"/>
            </a:pPr>
            <a:r>
              <a:rPr lang="en" sz="1500">
                <a:solidFill>
                  <a:srgbClr val="000000"/>
                </a:solidFill>
                <a:latin typeface="Kulim Park"/>
                <a:ea typeface="Kulim Park"/>
                <a:cs typeface="Kulim Park"/>
                <a:sym typeface="Kulim Park"/>
              </a:rPr>
              <a:t>Bagaimana mengimplementasikan operasi CRUD (</a:t>
            </a:r>
            <a:r>
              <a:rPr i="1" lang="en" sz="1500">
                <a:solidFill>
                  <a:srgbClr val="000000"/>
                </a:solidFill>
                <a:latin typeface="Kulim Park"/>
                <a:ea typeface="Kulim Park"/>
                <a:cs typeface="Kulim Park"/>
                <a:sym typeface="Kulim Park"/>
              </a:rPr>
              <a:t>create, read, update, delete)</a:t>
            </a:r>
            <a:r>
              <a:rPr lang="en" sz="1500">
                <a:solidFill>
                  <a:srgbClr val="000000"/>
                </a:solidFill>
                <a:latin typeface="Kulim Park"/>
                <a:ea typeface="Kulim Park"/>
                <a:cs typeface="Kulim Park"/>
                <a:sym typeface="Kulim Park"/>
              </a:rPr>
              <a:t> pada aplikasi yang dapat terhubung ke dalam basis data?</a:t>
            </a:r>
            <a:endParaRPr sz="1900">
              <a:latin typeface="Kulim Park"/>
              <a:ea typeface="Kulim Park"/>
              <a:cs typeface="Kulim Park"/>
              <a:sym typeface="Kulim Par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title"/>
          </p:nvPr>
        </p:nvSpPr>
        <p:spPr>
          <a:xfrm flipH="1">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Tujuan Pembuatan Aplikasi</a:t>
            </a:r>
            <a:endParaRPr/>
          </a:p>
        </p:txBody>
      </p:sp>
      <p:sp>
        <p:nvSpPr>
          <p:cNvPr id="387" name="Google Shape;387;p38"/>
          <p:cNvSpPr txBox="1"/>
          <p:nvPr>
            <p:ph idx="1" type="body"/>
          </p:nvPr>
        </p:nvSpPr>
        <p:spPr>
          <a:xfrm>
            <a:off x="719925" y="1330100"/>
            <a:ext cx="7704000" cy="33759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rgbClr val="000000"/>
              </a:buClr>
              <a:buSzPts val="1700"/>
              <a:buFont typeface="Kulim Park"/>
              <a:buAutoNum type="arabicPeriod"/>
            </a:pPr>
            <a:r>
              <a:rPr lang="en" sz="1700">
                <a:solidFill>
                  <a:srgbClr val="000000"/>
                </a:solidFill>
                <a:latin typeface="Kulim Park"/>
                <a:ea typeface="Kulim Park"/>
                <a:cs typeface="Kulim Park"/>
                <a:sym typeface="Kulim Park"/>
              </a:rPr>
              <a:t>Untuk mengetahui bentuk rancangan dari basis data pada sistem Healthy Media.</a:t>
            </a:r>
            <a:endParaRPr sz="1700">
              <a:solidFill>
                <a:srgbClr val="000000"/>
              </a:solidFill>
              <a:latin typeface="Kulim Park"/>
              <a:ea typeface="Kulim Park"/>
              <a:cs typeface="Kulim Park"/>
              <a:sym typeface="Kulim Park"/>
            </a:endParaRPr>
          </a:p>
          <a:p>
            <a:pPr indent="-336550" lvl="0" marL="457200" rtl="0" algn="just">
              <a:lnSpc>
                <a:spcPct val="115000"/>
              </a:lnSpc>
              <a:spcBef>
                <a:spcPts val="0"/>
              </a:spcBef>
              <a:spcAft>
                <a:spcPts val="0"/>
              </a:spcAft>
              <a:buClr>
                <a:srgbClr val="000000"/>
              </a:buClr>
              <a:buSzPts val="1700"/>
              <a:buFont typeface="Kulim Park"/>
              <a:buAutoNum type="arabicPeriod"/>
            </a:pPr>
            <a:r>
              <a:rPr lang="en" sz="1700">
                <a:solidFill>
                  <a:srgbClr val="000000"/>
                </a:solidFill>
                <a:latin typeface="Kulim Park"/>
                <a:ea typeface="Kulim Park"/>
                <a:cs typeface="Kulim Park"/>
                <a:sym typeface="Kulim Park"/>
              </a:rPr>
              <a:t>Untuk mengetahui hubungan dari entitas-entitas yang terdapat pada basis data.</a:t>
            </a:r>
            <a:endParaRPr sz="1700">
              <a:solidFill>
                <a:srgbClr val="000000"/>
              </a:solidFill>
              <a:latin typeface="Kulim Park"/>
              <a:ea typeface="Kulim Park"/>
              <a:cs typeface="Kulim Park"/>
              <a:sym typeface="Kulim Park"/>
            </a:endParaRPr>
          </a:p>
          <a:p>
            <a:pPr indent="-336550" lvl="0" marL="457200" rtl="0" algn="just">
              <a:lnSpc>
                <a:spcPct val="115000"/>
              </a:lnSpc>
              <a:spcBef>
                <a:spcPts val="0"/>
              </a:spcBef>
              <a:spcAft>
                <a:spcPts val="0"/>
              </a:spcAft>
              <a:buClr>
                <a:srgbClr val="000000"/>
              </a:buClr>
              <a:buSzPts val="1700"/>
              <a:buFont typeface="Kulim Park"/>
              <a:buAutoNum type="arabicPeriod"/>
            </a:pPr>
            <a:r>
              <a:rPr lang="en" sz="1700">
                <a:solidFill>
                  <a:srgbClr val="000000"/>
                </a:solidFill>
                <a:latin typeface="Kulim Park"/>
                <a:ea typeface="Kulim Park"/>
                <a:cs typeface="Kulim Park"/>
                <a:sym typeface="Kulim Park"/>
              </a:rPr>
              <a:t>Untuk mengetahui cara menerapkan framework client dan site.</a:t>
            </a:r>
            <a:endParaRPr sz="1700">
              <a:solidFill>
                <a:srgbClr val="000000"/>
              </a:solidFill>
              <a:latin typeface="Kulim Park"/>
              <a:ea typeface="Kulim Park"/>
              <a:cs typeface="Kulim Park"/>
              <a:sym typeface="Kulim Park"/>
            </a:endParaRPr>
          </a:p>
          <a:p>
            <a:pPr indent="-336550" lvl="0" marL="457200" rtl="0" algn="just">
              <a:lnSpc>
                <a:spcPct val="115000"/>
              </a:lnSpc>
              <a:spcBef>
                <a:spcPts val="0"/>
              </a:spcBef>
              <a:spcAft>
                <a:spcPts val="0"/>
              </a:spcAft>
              <a:buClr>
                <a:srgbClr val="000000"/>
              </a:buClr>
              <a:buSzPts val="1700"/>
              <a:buFont typeface="Kulim Park"/>
              <a:buAutoNum type="arabicPeriod"/>
            </a:pPr>
            <a:r>
              <a:rPr lang="en" sz="1700">
                <a:solidFill>
                  <a:srgbClr val="000000"/>
                </a:solidFill>
                <a:latin typeface="Kulim Park"/>
                <a:ea typeface="Kulim Park"/>
                <a:cs typeface="Kulim Park"/>
                <a:sym typeface="Kulim Park"/>
              </a:rPr>
              <a:t>Untuk mengetahui cara menerapkan otentikasi dan otorisasi.</a:t>
            </a:r>
            <a:endParaRPr sz="1700">
              <a:solidFill>
                <a:srgbClr val="000000"/>
              </a:solidFill>
              <a:latin typeface="Kulim Park"/>
              <a:ea typeface="Kulim Park"/>
              <a:cs typeface="Kulim Park"/>
              <a:sym typeface="Kulim Park"/>
            </a:endParaRPr>
          </a:p>
          <a:p>
            <a:pPr indent="-336550" lvl="0" marL="457200" rtl="0" algn="just">
              <a:lnSpc>
                <a:spcPct val="115000"/>
              </a:lnSpc>
              <a:spcBef>
                <a:spcPts val="0"/>
              </a:spcBef>
              <a:spcAft>
                <a:spcPts val="0"/>
              </a:spcAft>
              <a:buClr>
                <a:srgbClr val="000000"/>
              </a:buClr>
              <a:buSzPts val="1700"/>
              <a:buFont typeface="Kulim Park"/>
              <a:buAutoNum type="arabicPeriod"/>
            </a:pPr>
            <a:r>
              <a:rPr lang="en" sz="1700">
                <a:solidFill>
                  <a:srgbClr val="000000"/>
                </a:solidFill>
                <a:latin typeface="Kulim Park"/>
                <a:ea typeface="Kulim Park"/>
                <a:cs typeface="Kulim Park"/>
                <a:sym typeface="Kulim Park"/>
              </a:rPr>
              <a:t>Untuk mengetahui cara menerapkan keamanan web.</a:t>
            </a:r>
            <a:endParaRPr sz="1700">
              <a:solidFill>
                <a:srgbClr val="000000"/>
              </a:solidFill>
              <a:latin typeface="Kulim Park"/>
              <a:ea typeface="Kulim Park"/>
              <a:cs typeface="Kulim Park"/>
              <a:sym typeface="Kulim Park"/>
            </a:endParaRPr>
          </a:p>
          <a:p>
            <a:pPr indent="-336550" lvl="0" marL="457200" rtl="0" algn="just">
              <a:lnSpc>
                <a:spcPct val="115000"/>
              </a:lnSpc>
              <a:spcBef>
                <a:spcPts val="0"/>
              </a:spcBef>
              <a:spcAft>
                <a:spcPts val="0"/>
              </a:spcAft>
              <a:buClr>
                <a:srgbClr val="000000"/>
              </a:buClr>
              <a:buSzPts val="1700"/>
              <a:buFont typeface="Kulim Park"/>
              <a:buAutoNum type="arabicPeriod"/>
            </a:pPr>
            <a:r>
              <a:rPr lang="en" sz="1700">
                <a:solidFill>
                  <a:srgbClr val="000000"/>
                </a:solidFill>
                <a:latin typeface="Kulim Park"/>
                <a:ea typeface="Kulim Park"/>
                <a:cs typeface="Kulim Park"/>
                <a:sym typeface="Kulim Park"/>
              </a:rPr>
              <a:t>Untuk dapat mengerti bagaimana pengimplementasian operasi CRUD pada aplikasi yang terhubung ke dalam suatu basis data.</a:t>
            </a:r>
            <a:endParaRPr sz="2100">
              <a:latin typeface="Kulim Park"/>
              <a:ea typeface="Kulim Park"/>
              <a:cs typeface="Kulim Park"/>
              <a:sym typeface="Kulim Par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type="title"/>
          </p:nvPr>
        </p:nvSpPr>
        <p:spPr>
          <a:xfrm>
            <a:off x="723300" y="2062800"/>
            <a:ext cx="69201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Software Development Life Cycle (SDLC)</a:t>
            </a:r>
            <a:endParaRPr/>
          </a:p>
        </p:txBody>
      </p:sp>
      <p:sp>
        <p:nvSpPr>
          <p:cNvPr id="393" name="Google Shape;393;p39"/>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