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2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7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2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5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9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Prototype of</a:t>
            </a:r>
            <a:br>
              <a:rPr lang="en-US" sz="9600" b="1" dirty="0"/>
            </a:br>
            <a:r>
              <a:rPr lang="en-US" sz="9600" b="1" dirty="0"/>
              <a:t> “priceasy” 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F0680-4693-4C1B-AA64-7AF82465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9" y="2020341"/>
            <a:ext cx="5785147" cy="3645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9B892B-BA73-427C-A189-A71E42A54320}"/>
              </a:ext>
            </a:extLst>
          </p:cNvPr>
          <p:cNvSpPr/>
          <p:nvPr/>
        </p:nvSpPr>
        <p:spPr>
          <a:xfrm>
            <a:off x="6129866" y="120475"/>
            <a:ext cx="50000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Validation in year  :</a:t>
            </a:r>
            <a:endParaRPr lang="en-US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9D2CA-5739-463E-A345-627BB8AB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512" y="3071240"/>
            <a:ext cx="4976636" cy="11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CB6D2-C873-4BFC-B311-A7E96C0D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64" y="2107469"/>
            <a:ext cx="5969307" cy="3740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3F86F-E0F6-4E19-9B6C-4D14A060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589" y="3158643"/>
            <a:ext cx="5054282" cy="14614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34DC32-D4CE-438E-AF35-B87FFAA4EE6F}"/>
              </a:ext>
            </a:extLst>
          </p:cNvPr>
          <p:cNvSpPr/>
          <p:nvPr/>
        </p:nvSpPr>
        <p:spPr>
          <a:xfrm>
            <a:off x="5196119" y="361105"/>
            <a:ext cx="68675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Validation in KMS DRIVEN  :</a:t>
            </a:r>
            <a:endParaRPr lang="en-US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4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AD3F-8982-42FF-A938-A87078D3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450" y="1078698"/>
            <a:ext cx="10420350" cy="1293028"/>
          </a:xfrm>
          <a:noFill/>
          <a:ln>
            <a:noFill/>
          </a:ln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DATASET FEATURES FOR VARIOUS ITEMS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09ADD-C800-4E53-9040-3F7BE6C7EB22}"/>
              </a:ext>
            </a:extLst>
          </p:cNvPr>
          <p:cNvSpPr txBox="1"/>
          <p:nvPr/>
        </p:nvSpPr>
        <p:spPr>
          <a:xfrm>
            <a:off x="514350" y="2560452"/>
            <a:ext cx="9734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Product Brand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Manufacturing year ( for second hand items)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Physical condition (scratches , </a:t>
            </a:r>
            <a:r>
              <a:rPr lang="en-IN" dirty="0" err="1"/>
              <a:t>torning</a:t>
            </a:r>
            <a:r>
              <a:rPr lang="en-IN" dirty="0"/>
              <a:t> etc)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Material of the product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Since how much time item is being used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10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543EB-F429-4AC7-855D-6B2F0421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99" y="1650539"/>
            <a:ext cx="1390844" cy="1457528"/>
          </a:xfrm>
          <a:prstGeom prst="roundRect">
            <a:avLst>
              <a:gd name="adj" fmla="val 14733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6B736-4802-43D7-9531-051625969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40" r="12294"/>
          <a:stretch/>
        </p:blipFill>
        <p:spPr>
          <a:xfrm>
            <a:off x="3848100" y="1650538"/>
            <a:ext cx="1389600" cy="1418154"/>
          </a:xfrm>
          <a:prstGeom prst="roundRect">
            <a:avLst>
              <a:gd name="adj" fmla="val 1924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9C020-2EF1-4B7C-AA7B-1F632D0D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401" y="1650537"/>
            <a:ext cx="1389600" cy="1457527"/>
          </a:xfrm>
          <a:prstGeom prst="roundRect">
            <a:avLst>
              <a:gd name="adj" fmla="val 1170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FE8BFB-F1D8-4047-A9FA-B05F14EFF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325" y="4473934"/>
            <a:ext cx="1494375" cy="1467055"/>
          </a:xfrm>
          <a:prstGeom prst="roundRect">
            <a:avLst>
              <a:gd name="adj" fmla="val 17801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8121E3-71DA-42E0-BF4A-ECFB2AAFF5DE}"/>
              </a:ext>
            </a:extLst>
          </p:cNvPr>
          <p:cNvSpPr/>
          <p:nvPr/>
        </p:nvSpPr>
        <p:spPr>
          <a:xfrm>
            <a:off x="5989549" y="309963"/>
            <a:ext cx="49808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WORKFLOW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C53E3-08CF-4B51-92BC-2AA6A9D0ADF3}"/>
              </a:ext>
            </a:extLst>
          </p:cNvPr>
          <p:cNvSpPr txBox="1"/>
          <p:nvPr/>
        </p:nvSpPr>
        <p:spPr>
          <a:xfrm>
            <a:off x="283593" y="3749934"/>
            <a:ext cx="164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7F75C-427D-4303-A4B0-5A18E6B41201}"/>
              </a:ext>
            </a:extLst>
          </p:cNvPr>
          <p:cNvSpPr txBox="1"/>
          <p:nvPr/>
        </p:nvSpPr>
        <p:spPr>
          <a:xfrm>
            <a:off x="3362325" y="3749934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Pre-processing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0A8E0-9025-451F-9BD4-C585A922BBF8}"/>
              </a:ext>
            </a:extLst>
          </p:cNvPr>
          <p:cNvSpPr txBox="1"/>
          <p:nvPr/>
        </p:nvSpPr>
        <p:spPr>
          <a:xfrm>
            <a:off x="7829550" y="3756019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 Test Split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98589-CCF4-4659-AB57-F882F3BC92F5}"/>
              </a:ext>
            </a:extLst>
          </p:cNvPr>
          <p:cNvSpPr txBox="1"/>
          <p:nvPr/>
        </p:nvSpPr>
        <p:spPr>
          <a:xfrm>
            <a:off x="2647950" y="6363371"/>
            <a:ext cx="969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&amp; Lasso Regression Model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0D440F8-DE5A-498F-A53D-3D629F9EB661}"/>
              </a:ext>
            </a:extLst>
          </p:cNvPr>
          <p:cNvSpPr/>
          <p:nvPr/>
        </p:nvSpPr>
        <p:spPr>
          <a:xfrm rot="16200000">
            <a:off x="2364502" y="1500624"/>
            <a:ext cx="945036" cy="1757352"/>
          </a:xfrm>
          <a:prstGeom prst="downArrow">
            <a:avLst>
              <a:gd name="adj1" fmla="val 23953"/>
              <a:gd name="adj2" fmla="val 43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60ED718-5391-48CE-89D3-D7FCDEE21BC0}"/>
              </a:ext>
            </a:extLst>
          </p:cNvPr>
          <p:cNvSpPr/>
          <p:nvPr/>
        </p:nvSpPr>
        <p:spPr>
          <a:xfrm rot="16200000">
            <a:off x="6144981" y="1477164"/>
            <a:ext cx="945036" cy="1757352"/>
          </a:xfrm>
          <a:prstGeom prst="downArrow">
            <a:avLst>
              <a:gd name="adj1" fmla="val 23953"/>
              <a:gd name="adj2" fmla="val 43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DA106705-8510-4D24-A1E9-8C9143558DFC}"/>
              </a:ext>
            </a:extLst>
          </p:cNvPr>
          <p:cNvSpPr/>
          <p:nvPr/>
        </p:nvSpPr>
        <p:spPr>
          <a:xfrm rot="10800000">
            <a:off x="5989548" y="4581523"/>
            <a:ext cx="2983001" cy="1467055"/>
          </a:xfrm>
          <a:prstGeom prst="bentArrow">
            <a:avLst>
              <a:gd name="adj1" fmla="val 17093"/>
              <a:gd name="adj2" fmla="val 49675"/>
              <a:gd name="adj3" fmla="val 4542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D51E1-4F66-433B-BCF0-F8C92E6BE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3" t="21671" r="10168"/>
          <a:stretch/>
        </p:blipFill>
        <p:spPr>
          <a:xfrm>
            <a:off x="1285874" y="2219325"/>
            <a:ext cx="1442362" cy="1458000"/>
          </a:xfrm>
          <a:prstGeom prst="roundRect">
            <a:avLst>
              <a:gd name="adj" fmla="val 13412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B3FED-E350-4139-B25C-A2D2133F0667}"/>
              </a:ext>
            </a:extLst>
          </p:cNvPr>
          <p:cNvSpPr txBox="1"/>
          <p:nvPr/>
        </p:nvSpPr>
        <p:spPr>
          <a:xfrm>
            <a:off x="1362075" y="45046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1982E-1068-4226-9A37-149DA7D8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12" y="2219325"/>
            <a:ext cx="1494375" cy="1467055"/>
          </a:xfrm>
          <a:prstGeom prst="roundRect">
            <a:avLst>
              <a:gd name="adj" fmla="val 17801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0DDD2-E276-4BD0-A58B-58E0751941C8}"/>
              </a:ext>
            </a:extLst>
          </p:cNvPr>
          <p:cNvSpPr txBox="1"/>
          <p:nvPr/>
        </p:nvSpPr>
        <p:spPr>
          <a:xfrm>
            <a:off x="3876675" y="4504649"/>
            <a:ext cx="52006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Trained Linear &amp; Lasso Regression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847AC-6BF0-4542-A10D-22CF45942CFF}"/>
              </a:ext>
            </a:extLst>
          </p:cNvPr>
          <p:cNvSpPr txBox="1"/>
          <p:nvPr/>
        </p:nvSpPr>
        <p:spPr>
          <a:xfrm>
            <a:off x="10077450" y="2471271"/>
            <a:ext cx="129540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FINAL </a:t>
            </a:r>
          </a:p>
          <a:p>
            <a:pPr algn="ctr"/>
            <a:r>
              <a:rPr lang="en-IN" sz="2800" dirty="0"/>
              <a:t>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6C64D-C1FE-4213-A151-000C648D2E2F}"/>
              </a:ext>
            </a:extLst>
          </p:cNvPr>
          <p:cNvSpPr txBox="1"/>
          <p:nvPr/>
        </p:nvSpPr>
        <p:spPr>
          <a:xfrm>
            <a:off x="10077450" y="45046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0D85FA0-CBE3-4330-8C6E-899E24C23226}"/>
              </a:ext>
            </a:extLst>
          </p:cNvPr>
          <p:cNvSpPr/>
          <p:nvPr/>
        </p:nvSpPr>
        <p:spPr>
          <a:xfrm rot="16200000">
            <a:off x="3566006" y="2074184"/>
            <a:ext cx="945036" cy="1757352"/>
          </a:xfrm>
          <a:prstGeom prst="downArrow">
            <a:avLst>
              <a:gd name="adj1" fmla="val 23953"/>
              <a:gd name="adj2" fmla="val 43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80A1CF9-EBA9-4ED2-92AD-0856FFF15FF9}"/>
              </a:ext>
            </a:extLst>
          </p:cNvPr>
          <p:cNvSpPr/>
          <p:nvPr/>
        </p:nvSpPr>
        <p:spPr>
          <a:xfrm rot="16200000">
            <a:off x="7987800" y="2074183"/>
            <a:ext cx="945036" cy="1757352"/>
          </a:xfrm>
          <a:prstGeom prst="downArrow">
            <a:avLst>
              <a:gd name="adj1" fmla="val 23953"/>
              <a:gd name="adj2" fmla="val 43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77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E298-E383-4926-8D53-49CF0C6A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421473"/>
            <a:ext cx="8610600" cy="1293028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Roadmap of implementation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2821-B7F9-4647-AB57-4C5CA7E8F46B}"/>
              </a:ext>
            </a:extLst>
          </p:cNvPr>
          <p:cNvSpPr txBox="1"/>
          <p:nvPr/>
        </p:nvSpPr>
        <p:spPr>
          <a:xfrm>
            <a:off x="476250" y="1694497"/>
            <a:ext cx="112966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Getting ready made Data model  containing standard key features and price in iterative phase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Coding part with Jupyter’s notebook with Python language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Getting basic working idea and familiarity with libraries such as Pandas , Matplotlib , Seaborn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Importing Linear Regression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Importing Lasso regression model from sklearn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Importing metrics module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Data collection and processing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Loading .csv file to panda data frame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Inspecting data row wise simultaneously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3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8960D9-5083-4BC4-9EF7-E27333E76DD6}"/>
              </a:ext>
            </a:extLst>
          </p:cNvPr>
          <p:cNvSpPr txBox="1"/>
          <p:nvPr/>
        </p:nvSpPr>
        <p:spPr>
          <a:xfrm>
            <a:off x="504825" y="1504950"/>
            <a:ext cx="1128712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Forming predictive logic by quantity of different dependant attributes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Also we have to keep record of missing attribute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Checking the distribution of categorical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Encoding this categorical data in numerical values  , so that Machine Learning model can understand it.. For example, let processors type for laptop is mainly INTEL or RYZON so it can be encoding like “0” for INTEL , “1” for RYZON .Further for it can be encoded like 101 stands for INTEL i3 , 110 stands for INTEL i5 , 111 stands for INTEL i7 and similar in this kind of other things according to frequency digits can be decided .In this way data will be converted in suitable numbers.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Splitting the Data into Training data and Test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Size and variability in the dataset effects on the accuracy. The larger the data set , the more it will be precise.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Model training via Linear regression model .Simply using Y = mX + C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85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E9EF8E-2618-4095-92DC-BD0A145F0D7D}"/>
              </a:ext>
            </a:extLst>
          </p:cNvPr>
          <p:cNvSpPr txBox="1"/>
          <p:nvPr/>
        </p:nvSpPr>
        <p:spPr>
          <a:xfrm>
            <a:off x="628650" y="1559838"/>
            <a:ext cx="10934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Prediction on Training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Then evaluating R square error defined as difference between the predicted value and original value. It depends on each on the magnitude of the value that we are using.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Visualization of the actual prices and predicted prices by plotting their values on graph.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Then the same way prediction on Testing data as well as R squared value and visualization.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Then all these will be done with Lasso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By following this steps this project can be implemented at very initial level and then it can be expanded.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66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0D9DE9-7306-4192-8933-819EEFBFC130}"/>
              </a:ext>
            </a:extLst>
          </p:cNvPr>
          <p:cNvSpPr/>
          <p:nvPr/>
        </p:nvSpPr>
        <p:spPr>
          <a:xfrm>
            <a:off x="6248475" y="120475"/>
            <a:ext cx="4876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 INTERFACE  :</a:t>
            </a:r>
            <a:endParaRPr lang="en-US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CF53D-E156-47CA-97EC-DB5E173F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66" y="1551879"/>
            <a:ext cx="7685622" cy="47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F347BA-64CE-4931-B247-77F6AFAC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31" y="2206064"/>
            <a:ext cx="6466091" cy="31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850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648</TotalTime>
  <Words>423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Vapor Trail</vt:lpstr>
      <vt:lpstr>Prototype of  “priceasy” </vt:lpstr>
      <vt:lpstr>DATASET FEATURES FOR VARIOUS ITEMS :</vt:lpstr>
      <vt:lpstr>PowerPoint Presentation</vt:lpstr>
      <vt:lpstr>PowerPoint Presentation</vt:lpstr>
      <vt:lpstr>Roadmap of implementation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JAY SWAMINARAYAN</dc:creator>
  <cp:lastModifiedBy>3-CE-A-A3-190130107067-Jay Modi</cp:lastModifiedBy>
  <cp:revision>25</cp:revision>
  <dcterms:created xsi:type="dcterms:W3CDTF">2021-07-21T05:53:44Z</dcterms:created>
  <dcterms:modified xsi:type="dcterms:W3CDTF">2022-04-29T08:59:23Z</dcterms:modified>
</cp:coreProperties>
</file>