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0" r:id="rId6"/>
    <p:sldId id="2434" r:id="rId7"/>
    <p:sldId id="258" r:id="rId8"/>
    <p:sldId id="244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75E72-8EE2-4140-8CB2-5946DAA6FF04}" v="1" dt="2022-01-16T13:06:07.059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0" autoAdjust="0"/>
    <p:restoredTop sz="92009" autoAdjust="0"/>
  </p:normalViewPr>
  <p:slideViewPr>
    <p:cSldViewPr snapToGrid="0">
      <p:cViewPr varScale="1">
        <p:scale>
          <a:sx n="101" d="100"/>
          <a:sy n="101" d="100"/>
        </p:scale>
        <p:origin x="40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an Hachmon" userId="51259ce0-bfd3-4b7b-b7ad-3998a0193061" providerId="ADAL" clId="{5A575E72-8EE2-4140-8CB2-5946DAA6FF04}"/>
    <pc:docChg chg="undo custSel modSld">
      <pc:chgData name="Eran Hachmon" userId="51259ce0-bfd3-4b7b-b7ad-3998a0193061" providerId="ADAL" clId="{5A575E72-8EE2-4140-8CB2-5946DAA6FF04}" dt="2022-01-16T13:25:03.578" v="253" actId="6549"/>
      <pc:docMkLst>
        <pc:docMk/>
      </pc:docMkLst>
      <pc:sldChg chg="modSp mod modNotesTx">
        <pc:chgData name="Eran Hachmon" userId="51259ce0-bfd3-4b7b-b7ad-3998a0193061" providerId="ADAL" clId="{5A575E72-8EE2-4140-8CB2-5946DAA6FF04}" dt="2022-01-16T13:05:58.044" v="196" actId="20577"/>
        <pc:sldMkLst>
          <pc:docMk/>
          <pc:sldMk cId="2506210253" sldId="256"/>
        </pc:sldMkLst>
        <pc:spChg chg="mod">
          <ac:chgData name="Eran Hachmon" userId="51259ce0-bfd3-4b7b-b7ad-3998a0193061" providerId="ADAL" clId="{5A575E72-8EE2-4140-8CB2-5946DAA6FF04}" dt="2022-01-16T13:03:15.418" v="21" actId="1076"/>
          <ac:spMkLst>
            <pc:docMk/>
            <pc:sldMk cId="2506210253" sldId="256"/>
            <ac:spMk id="6" creationId="{7E0E8055-17FA-43CE-9F03-E712F496B7CF}"/>
          </ac:spMkLst>
        </pc:spChg>
      </pc:sldChg>
      <pc:sldChg chg="modSp mod">
        <pc:chgData name="Eran Hachmon" userId="51259ce0-bfd3-4b7b-b7ad-3998a0193061" providerId="ADAL" clId="{5A575E72-8EE2-4140-8CB2-5946DAA6FF04}" dt="2022-01-16T12:49:09.852" v="6" actId="20577"/>
        <pc:sldMkLst>
          <pc:docMk/>
          <pc:sldMk cId="48532822" sldId="260"/>
        </pc:sldMkLst>
        <pc:spChg chg="mod">
          <ac:chgData name="Eran Hachmon" userId="51259ce0-bfd3-4b7b-b7ad-3998a0193061" providerId="ADAL" clId="{5A575E72-8EE2-4140-8CB2-5946DAA6FF04}" dt="2022-01-16T12:49:09.852" v="6" actId="20577"/>
          <ac:spMkLst>
            <pc:docMk/>
            <pc:sldMk cId="48532822" sldId="260"/>
            <ac:spMk id="8" creationId="{E79DECD2-B85E-4CB3-BBFB-C64131454B65}"/>
          </ac:spMkLst>
        </pc:spChg>
      </pc:sldChg>
      <pc:sldChg chg="modSp mod">
        <pc:chgData name="Eran Hachmon" userId="51259ce0-bfd3-4b7b-b7ad-3998a0193061" providerId="ADAL" clId="{5A575E72-8EE2-4140-8CB2-5946DAA6FF04}" dt="2022-01-16T13:25:03.578" v="253" actId="6549"/>
        <pc:sldMkLst>
          <pc:docMk/>
          <pc:sldMk cId="259734590" sldId="2434"/>
        </pc:sldMkLst>
        <pc:spChg chg="mod">
          <ac:chgData name="Eran Hachmon" userId="51259ce0-bfd3-4b7b-b7ad-3998a0193061" providerId="ADAL" clId="{5A575E72-8EE2-4140-8CB2-5946DAA6FF04}" dt="2022-01-16T13:25:03.578" v="253" actId="6549"/>
          <ac:spMkLst>
            <pc:docMk/>
            <pc:sldMk cId="259734590" sldId="2434"/>
            <ac:spMk id="4" creationId="{2885A4AC-9AA0-4EFF-8162-609223BF5D7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70" r:id="rId9"/>
    <p:sldLayoutId id="2147483669" r:id="rId10"/>
    <p:sldLayoutId id="2147483667" r:id="rId11"/>
    <p:sldLayoutId id="2147483668" r:id="rId12"/>
    <p:sldLayoutId id="2147483666" r:id="rId13"/>
    <p:sldLayoutId id="2147483671" r:id="rId14"/>
    <p:sldLayoutId id="2147483655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1805319F-612A-49F0-B6DA-8A214D5DBD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6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2254417"/>
            <a:ext cx="6839516" cy="1508126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2F3342"/>
                </a:solidFill>
              </a:rPr>
              <a:t>Using a deployment technology to facilitate a development challenge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8329" y="3999535"/>
            <a:ext cx="6609256" cy="450503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Dockerized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NodeJS mockup for a production REST server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59B4175B-2237-4E2B-8940-03CD8C8504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0CBA-1F82-43A8-9DE3-F0F883DB2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79713" y="2167404"/>
            <a:ext cx="5377544" cy="903628"/>
          </a:xfrm>
        </p:spPr>
        <p:txBody>
          <a:bodyPr/>
          <a:lstStyle/>
          <a:p>
            <a:r>
              <a:rPr lang="en-US" dirty="0"/>
              <a:t>Production REST server required during development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9712" y="3054523"/>
            <a:ext cx="5138057" cy="2694053"/>
          </a:xfrm>
        </p:spPr>
        <p:txBody>
          <a:bodyPr/>
          <a:lstStyle/>
          <a:p>
            <a:r>
              <a:rPr lang="en-US" dirty="0"/>
              <a:t>Due to licensing and intellectual property restrictions, a critical component (a REST server) must be developed on a dedicated development machine in a production site, while the rest of development is implemented in our local R&amp;D facilities, unable to access the REST server.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BB9BB1-292D-4569-BA74-3E766701DB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DF53DB-409B-49FA-A52D-E30AD84AE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4D90B-FC4E-4781-9E54-536CECF8BA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5E06080F-9F80-49D4-9D28-F3FD457E427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err="1"/>
              <a:t>Dockerized</a:t>
            </a:r>
            <a:r>
              <a:rPr lang="en-US" dirty="0"/>
              <a:t> mockup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allow development to continue in our local R&amp;D facilities, a hybrid component, recorder + playback, was introduced</a:t>
            </a:r>
          </a:p>
          <a:p>
            <a:pPr marL="0" indent="0">
              <a:buNone/>
            </a:pPr>
            <a:r>
              <a:rPr lang="en-US" b="1" dirty="0"/>
              <a:t>Recording functionality</a:t>
            </a:r>
            <a:r>
              <a:rPr lang="en-US" dirty="0"/>
              <a:t>: Given a URL, the hybrid component retrieves the content from the production REST server into local files.</a:t>
            </a:r>
          </a:p>
          <a:p>
            <a:pPr marL="0" indent="0">
              <a:buNone/>
            </a:pPr>
            <a:r>
              <a:rPr lang="en-US" b="1" dirty="0"/>
              <a:t>Playback functionality</a:t>
            </a:r>
            <a:r>
              <a:rPr lang="en-US" dirty="0"/>
              <a:t>: Given a URL, the hybrid component plays back the content from the previously recorded local file.</a:t>
            </a:r>
          </a:p>
          <a:p>
            <a:pPr marL="0" indent="0">
              <a:buNone/>
            </a:pPr>
            <a:r>
              <a:rPr lang="en-US" b="1" dirty="0"/>
              <a:t>Docker</a:t>
            </a:r>
            <a:r>
              <a:rPr lang="en-US" dirty="0"/>
              <a:t>: Facilitates the execution of the playback functionality in either developers machines (using Docker Desktop) or Jenkins deployed environments (</a:t>
            </a:r>
            <a:r>
              <a:rPr lang="en-US"/>
              <a:t>using Docker).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1F9C8F-B284-4FE9-A76C-49BE3BEE3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5EF0122-21C6-4139-B8D0-688B2553C4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C646910-F4B3-42FF-94CF-BEAFDD60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Recorder (production)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Record a URL.</a:t>
            </a:r>
          </a:p>
          <a:p>
            <a:r>
              <a:rPr lang="en-US" dirty="0"/>
              <a:t>Git push.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Playback (local R&amp;D)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Git pull.</a:t>
            </a:r>
          </a:p>
          <a:p>
            <a:r>
              <a:rPr lang="en-US" dirty="0"/>
              <a:t>Docker build.</a:t>
            </a:r>
          </a:p>
          <a:p>
            <a:r>
              <a:rPr lang="en-US" dirty="0"/>
              <a:t>Docker push.</a:t>
            </a:r>
          </a:p>
          <a:p>
            <a:r>
              <a:rPr lang="en-US" dirty="0"/>
              <a:t>Docker run.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Placeholder 9" descr="two buildings" title="two buildings">
            <a:extLst>
              <a:ext uri="{FF2B5EF4-FFF2-40B4-BE49-F238E27FC236}">
                <a16:creationId xmlns:a16="http://schemas.microsoft.com/office/drawing/2014/main" id="{2F31814F-08FA-4F6F-AB72-C15E456914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8B1278D5-2C97-4CEF-8849-C9811924FB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2F6ECD0F-66E9-4D96-8436-105A25A341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image" title="abstract image">
            <a:extLst>
              <a:ext uri="{FF2B5EF4-FFF2-40B4-BE49-F238E27FC236}">
                <a16:creationId xmlns:a16="http://schemas.microsoft.com/office/drawing/2014/main" id="{BCF9593D-B6BD-4208-A4FF-8CFFE50347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73BD65-CFF3-40DD-939C-97A942BD8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4" y="0"/>
            <a:ext cx="12263014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146" y="2505427"/>
            <a:ext cx="6609256" cy="1508126"/>
          </a:xfrm>
        </p:spPr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E01195D9-1845-4282-BE5B-F6B840BE4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051434_Light modernist presentation_RVA_v3.potx" id="{1300540C-5346-469F-AA5C-717C09787E7E}" vid="{ADCE5FDD-C8BF-4BDC-86F8-B24C14EB90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0A857029BB1149BFB20A8BC9EC7860" ma:contentTypeVersion="10" ma:contentTypeDescription="Create a new document." ma:contentTypeScope="" ma:versionID="2e811c2d2501a76e45a2472d8678b660">
  <xsd:schema xmlns:xsd="http://www.w3.org/2001/XMLSchema" xmlns:xs="http://www.w3.org/2001/XMLSchema" xmlns:p="http://schemas.microsoft.com/office/2006/metadata/properties" xmlns:ns2="bb384f23-d965-4bb9-9ffe-082e73bef50a" xmlns:ns3="9aff7adf-9e1e-468b-9c54-45ce99ff6617" targetNamespace="http://schemas.microsoft.com/office/2006/metadata/properties" ma:root="true" ma:fieldsID="0a2e02023f30771c3860873ad624a949" ns2:_="" ns3:_="">
    <xsd:import namespace="bb384f23-d965-4bb9-9ffe-082e73bef50a"/>
    <xsd:import namespace="9aff7adf-9e1e-468b-9c54-45ce99ff661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384f23-d965-4bb9-9ffe-082e73bef50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f7adf-9e1e-468b-9c54-45ce99ff66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aff7adf-9e1e-468b-9c54-45ce99ff661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274DC2-6B53-4E39-B085-C52A6027E61E}"/>
</file>

<file path=customXml/itemProps2.xml><?xml version="1.0" encoding="utf-8"?>
<ds:datastoreItem xmlns:ds="http://schemas.openxmlformats.org/officeDocument/2006/customXml" ds:itemID="{9B19B998-C0F0-415C-AF4D-F10DCCD30A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27BEDAB-01B4-4BD0-9390-31AD928007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modernist presentation</Template>
  <TotalTime>131</TotalTime>
  <Words>229</Words>
  <Application>Microsoft Office PowerPoint</Application>
  <PresentationFormat>Widescreen</PresentationFormat>
  <Paragraphs>430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Using a deployment technology to facilitate a development challenge</vt:lpstr>
      <vt:lpstr>The challenge</vt:lpstr>
      <vt:lpstr>The solution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deployment technologies to solve development challenges</dc:title>
  <dc:creator>Eran Hachmon</dc:creator>
  <cp:lastModifiedBy>Eran Hachmon</cp:lastModifiedBy>
  <cp:revision>5</cp:revision>
  <dcterms:created xsi:type="dcterms:W3CDTF">2022-01-16T10:54:13Z</dcterms:created>
  <dcterms:modified xsi:type="dcterms:W3CDTF">2022-01-16T15:58:03Z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0x010100EC0A857029BB1149BFB20A8BC9EC7860</vt:lpwstr>
  </property>
</Properties>
</file>