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80" r:id="rId9"/>
    <p:sldId id="281" r:id="rId10"/>
    <p:sldId id="282" r:id="rId11"/>
    <p:sldId id="283" r:id="rId12"/>
    <p:sldId id="284" r:id="rId13"/>
    <p:sldId id="285" r:id="rId14"/>
    <p:sldId id="286" r:id="rId15"/>
    <p:sldId id="287" r:id="rId16"/>
    <p:sldId id="288" r:id="rId17"/>
    <p:sldId id="289" r:id="rId18"/>
    <p:sldId id="290" r:id="rId19"/>
    <p:sldId id="309" r:id="rId20"/>
    <p:sldId id="310" r:id="rId21"/>
    <p:sldId id="311" r:id="rId22"/>
    <p:sldId id="262" r:id="rId23"/>
    <p:sldId id="312" r:id="rId24"/>
    <p:sldId id="318" r:id="rId25"/>
    <p:sldId id="271" r:id="rId26"/>
    <p:sldId id="319" r:id="rId27"/>
    <p:sldId id="276" r:id="rId28"/>
  </p:sldIdLst>
  <p:sldSz cx="12192000" cy="6858000"/>
  <p:notesSz cx="6858000" cy="9144000"/>
  <p:embeddedFontLst>
    <p:embeddedFont>
      <p:font typeface="DM Sans"/>
      <p:italic r:id="rId32"/>
      <p:boldItalic r:id="rId33"/>
    </p:embeddedFont>
    <p:embeddedFont>
      <p:font typeface="Barlow Condensed" panose="00000506000000000000"/>
      <p:regular r:id="rId34"/>
      <p:bold r:id="rId35"/>
      <p:italic r:id="rId36"/>
      <p:boldItalic r:id="rId37"/>
    </p:embeddedFont>
    <p:embeddedFont>
      <p:font typeface="Poppins" panose="00000500000000000000"/>
      <p:regular r:id="rId38"/>
      <p:bold r:id="rId39"/>
      <p:italic r:id="rId40"/>
      <p:boldItalic r:id="rId41"/>
    </p:embeddedFont>
    <p:embeddedFont>
      <p:font typeface="Homemade Apple" panose="0200000000000000000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383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9" name="Shape 1019"/>
        <p:cNvGrpSpPr/>
        <p:nvPr/>
      </p:nvGrpSpPr>
      <p:grpSpPr>
        <a:xfrm>
          <a:off x="0" y="0"/>
          <a:ext cx="0" cy="0"/>
          <a:chOff x="0" y="0"/>
          <a:chExt cx="0" cy="0"/>
        </a:xfrm>
      </p:grpSpPr>
      <p:sp>
        <p:nvSpPr>
          <p:cNvPr id="1020" name="Google Shape;1020;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6" name="Shape 1026"/>
        <p:cNvGrpSpPr/>
        <p:nvPr/>
      </p:nvGrpSpPr>
      <p:grpSpPr>
        <a:xfrm>
          <a:off x="0" y="0"/>
          <a:ext cx="0" cy="0"/>
          <a:chOff x="0" y="0"/>
          <a:chExt cx="0" cy="0"/>
        </a:xfrm>
      </p:grpSpPr>
      <p:sp>
        <p:nvSpPr>
          <p:cNvPr id="1027" name="Google Shape;1027;ga073618e6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a073618e6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1" name="Shape 1161"/>
        <p:cNvGrpSpPr/>
        <p:nvPr/>
      </p:nvGrpSpPr>
      <p:grpSpPr>
        <a:xfrm>
          <a:off x="0" y="0"/>
          <a:ext cx="0" cy="0"/>
          <a:chOff x="0" y="0"/>
          <a:chExt cx="0" cy="0"/>
        </a:xfrm>
      </p:grpSpPr>
      <p:sp>
        <p:nvSpPr>
          <p:cNvPr id="1162" name="Google Shape;1162;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1" name="Shape 1161"/>
        <p:cNvGrpSpPr/>
        <p:nvPr/>
      </p:nvGrpSpPr>
      <p:grpSpPr>
        <a:xfrm>
          <a:off x="0" y="0"/>
          <a:ext cx="0" cy="0"/>
          <a:chOff x="0" y="0"/>
          <a:chExt cx="0" cy="0"/>
        </a:xfrm>
      </p:grpSpPr>
      <p:sp>
        <p:nvSpPr>
          <p:cNvPr id="1162" name="Google Shape;1162;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2" name="Shape 1472"/>
        <p:cNvGrpSpPr/>
        <p:nvPr/>
      </p:nvGrpSpPr>
      <p:grpSpPr>
        <a:xfrm>
          <a:off x="0" y="0"/>
          <a:ext cx="0" cy="0"/>
          <a:chOff x="0" y="0"/>
          <a:chExt cx="0" cy="0"/>
        </a:xfrm>
      </p:grpSpPr>
      <p:sp>
        <p:nvSpPr>
          <p:cNvPr id="1473" name="Google Shape;1473;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3" name="Shape 1033"/>
        <p:cNvGrpSpPr/>
        <p:nvPr/>
      </p:nvGrpSpPr>
      <p:grpSpPr>
        <a:xfrm>
          <a:off x="0" y="0"/>
          <a:ext cx="0" cy="0"/>
          <a:chOff x="0" y="0"/>
          <a:chExt cx="0" cy="0"/>
        </a:xfrm>
      </p:grpSpPr>
      <p:sp>
        <p:nvSpPr>
          <p:cNvPr id="1034" name="Google Shape;1034;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5" name="Shape 15"/>
        <p:cNvGrpSpPr/>
        <p:nvPr/>
      </p:nvGrpSpPr>
      <p:grpSpPr>
        <a:xfrm>
          <a:off x="0" y="0"/>
          <a:ext cx="0" cy="0"/>
          <a:chOff x="0" y="0"/>
          <a:chExt cx="0" cy="0"/>
        </a:xfrm>
      </p:grpSpPr>
      <p:sp>
        <p:nvSpPr>
          <p:cNvPr id="16" name="Google Shape;16;p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txBox="1"/>
          <p:nvPr>
            <p:ph type="title"/>
          </p:nvPr>
        </p:nvSpPr>
        <p:spPr>
          <a:xfrm>
            <a:off x="720400" y="2117375"/>
            <a:ext cx="8188500" cy="2454600"/>
          </a:xfrm>
          <a:prstGeom prst="rect">
            <a:avLst/>
          </a:prstGeom>
        </p:spPr>
        <p:txBody>
          <a:bodyPr spcFirstLastPara="1" wrap="square" lIns="121900" tIns="121900" rIns="121900" bIns="121900" anchor="t" anchorCtr="0">
            <a:noAutofit/>
          </a:bodyPr>
          <a:lstStyle>
            <a:lvl1pPr lvl="0">
              <a:spcBef>
                <a:spcPts val="0"/>
              </a:spcBef>
              <a:spcAft>
                <a:spcPts val="0"/>
              </a:spcAft>
              <a:buSzPts val="7000"/>
              <a:buNone/>
              <a:defRPr sz="7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grpSp>
        <p:nvGrpSpPr>
          <p:cNvPr id="23" name="Google Shape;23;p2"/>
          <p:cNvGrpSpPr/>
          <p:nvPr/>
        </p:nvGrpSpPr>
        <p:grpSpPr>
          <a:xfrm>
            <a:off x="-4492350" y="-2781450"/>
            <a:ext cx="21176600" cy="12687750"/>
            <a:chOff x="-4492350" y="-2781450"/>
            <a:chExt cx="21176600" cy="12687750"/>
          </a:xfrm>
        </p:grpSpPr>
        <p:sp>
          <p:nvSpPr>
            <p:cNvPr id="24" name="Google Shape;24;p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 name="Google Shape;28;p2"/>
          <p:cNvCxnSpPr/>
          <p:nvPr/>
        </p:nvCxnSpPr>
        <p:spPr>
          <a:xfrm>
            <a:off x="447600" y="6553200"/>
            <a:ext cx="11411100" cy="0"/>
          </a:xfrm>
          <a:prstGeom prst="straightConnector1">
            <a:avLst/>
          </a:prstGeom>
          <a:noFill/>
          <a:ln w="28575" cap="rnd" cmpd="sng">
            <a:solidFill>
              <a:srgbClr val="000000"/>
            </a:solidFill>
            <a:prstDash val="solid"/>
            <a:round/>
            <a:headEnd type="none" w="med" len="med"/>
            <a:tailEnd type="none" w="med" len="med"/>
          </a:ln>
        </p:spPr>
      </p:cxnSp>
      <p:grpSp>
        <p:nvGrpSpPr>
          <p:cNvPr id="29" name="Google Shape;29;p2"/>
          <p:cNvGrpSpPr/>
          <p:nvPr/>
        </p:nvGrpSpPr>
        <p:grpSpPr>
          <a:xfrm>
            <a:off x="553762" y="631662"/>
            <a:ext cx="1612367" cy="858303"/>
            <a:chOff x="4935262" y="1546062"/>
            <a:chExt cx="1612367" cy="858303"/>
          </a:xfrm>
        </p:grpSpPr>
        <p:sp>
          <p:nvSpPr>
            <p:cNvPr id="30" name="Google Shape;30;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8" name="Google Shape;58;p2"/>
          <p:cNvGrpSpPr/>
          <p:nvPr/>
        </p:nvGrpSpPr>
        <p:grpSpPr>
          <a:xfrm>
            <a:off x="9964462" y="4555962"/>
            <a:ext cx="1612367" cy="858303"/>
            <a:chOff x="4935262" y="1546062"/>
            <a:chExt cx="1612367" cy="858303"/>
          </a:xfrm>
        </p:grpSpPr>
        <p:sp>
          <p:nvSpPr>
            <p:cNvPr id="59" name="Google Shape;59;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7" name="Google Shape;87;p2"/>
          <p:cNvSpPr/>
          <p:nvPr/>
        </p:nvSpPr>
        <p:spPr>
          <a:xfrm>
            <a:off x="223025" y="5025300"/>
            <a:ext cx="11658600" cy="152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txBox="1"/>
          <p:nvPr>
            <p:ph type="subTitle" idx="1"/>
          </p:nvPr>
        </p:nvSpPr>
        <p:spPr>
          <a:xfrm>
            <a:off x="432800" y="5715300"/>
            <a:ext cx="11379900" cy="7179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cxnSp>
        <p:nvCxnSpPr>
          <p:cNvPr id="90" name="Google Shape;90;p2"/>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sp>
        <p:nvSpPr>
          <p:cNvPr id="91" name="Google Shape;91;p2"/>
          <p:cNvSpPr txBox="1"/>
          <p:nvPr/>
        </p:nvSpPr>
        <p:spPr>
          <a:xfrm rot="5400000">
            <a:off x="-679350" y="45983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479" name="Shape 479"/>
        <p:cNvGrpSpPr/>
        <p:nvPr/>
      </p:nvGrpSpPr>
      <p:grpSpPr>
        <a:xfrm>
          <a:off x="0" y="0"/>
          <a:ext cx="0" cy="0"/>
          <a:chOff x="0" y="0"/>
          <a:chExt cx="0" cy="0"/>
        </a:xfrm>
      </p:grpSpPr>
      <p:sp>
        <p:nvSpPr>
          <p:cNvPr id="480" name="Google Shape;480;p11"/>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1" name="Google Shape;481;p11"/>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2" name="Google Shape;482;p11"/>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3" name="Google Shape;483;p11"/>
          <p:cNvSpPr/>
          <p:nvPr/>
        </p:nvSpPr>
        <p:spPr>
          <a:xfrm rot="2244779">
            <a:off x="10862397" y="5898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4" name="Google Shape;484;p11"/>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5" name="Google Shape;485;p11"/>
          <p:cNvSpPr/>
          <p:nvPr/>
        </p:nvSpPr>
        <p:spPr>
          <a:xfrm>
            <a:off x="-2495400" y="-21861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6" name="Google Shape;486;p11"/>
          <p:cNvSpPr txBox="1"/>
          <p:nvPr>
            <p:ph type="subTitle" idx="1"/>
          </p:nvPr>
        </p:nvSpPr>
        <p:spPr>
          <a:xfrm>
            <a:off x="524303" y="1729982"/>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7" name="Google Shape;487;p11"/>
          <p:cNvSpPr txBox="1"/>
          <p:nvPr>
            <p:ph type="subTitle" idx="2"/>
          </p:nvPr>
        </p:nvSpPr>
        <p:spPr>
          <a:xfrm>
            <a:off x="524303" y="3334873"/>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8" name="Google Shape;488;p11"/>
          <p:cNvSpPr txBox="1"/>
          <p:nvPr>
            <p:ph type="subTitle" idx="3"/>
          </p:nvPr>
        </p:nvSpPr>
        <p:spPr>
          <a:xfrm>
            <a:off x="524303" y="4939764"/>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9" name="Google Shape;489;p11"/>
          <p:cNvSpPr txBox="1"/>
          <p:nvPr>
            <p:ph type="body" idx="4"/>
          </p:nvPr>
        </p:nvSpPr>
        <p:spPr>
          <a:xfrm>
            <a:off x="524294" y="2167931"/>
            <a:ext cx="10084200" cy="9252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0" name="Google Shape;490;p11"/>
          <p:cNvSpPr txBox="1"/>
          <p:nvPr>
            <p:ph type="body" idx="5"/>
          </p:nvPr>
        </p:nvSpPr>
        <p:spPr>
          <a:xfrm>
            <a:off x="524294" y="3761391"/>
            <a:ext cx="100842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1" name="Google Shape;491;p11"/>
          <p:cNvSpPr txBox="1"/>
          <p:nvPr>
            <p:ph type="body" idx="6"/>
          </p:nvPr>
        </p:nvSpPr>
        <p:spPr>
          <a:xfrm>
            <a:off x="524294" y="5353051"/>
            <a:ext cx="100857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grpSp>
        <p:nvGrpSpPr>
          <p:cNvPr id="492" name="Google Shape;492;p11"/>
          <p:cNvGrpSpPr/>
          <p:nvPr/>
        </p:nvGrpSpPr>
        <p:grpSpPr>
          <a:xfrm rot="5400000">
            <a:off x="11011287" y="5643800"/>
            <a:ext cx="1612367" cy="341891"/>
            <a:chOff x="4935262" y="1546062"/>
            <a:chExt cx="1612367" cy="341891"/>
          </a:xfrm>
        </p:grpSpPr>
        <p:sp>
          <p:nvSpPr>
            <p:cNvPr id="493" name="Google Shape;493;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7" name="Google Shape;507;p11"/>
          <p:cNvGrpSpPr/>
          <p:nvPr/>
        </p:nvGrpSpPr>
        <p:grpSpPr>
          <a:xfrm>
            <a:off x="-4492350" y="-2781450"/>
            <a:ext cx="21176600" cy="12687750"/>
            <a:chOff x="-4492350" y="-2781450"/>
            <a:chExt cx="21176600" cy="12687750"/>
          </a:xfrm>
        </p:grpSpPr>
        <p:sp>
          <p:nvSpPr>
            <p:cNvPr id="508" name="Google Shape;508;p1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2" name="Google Shape;512;p11"/>
          <p:cNvCxnSpPr/>
          <p:nvPr/>
        </p:nvCxnSpPr>
        <p:spPr>
          <a:xfrm>
            <a:off x="11348525" y="285750"/>
            <a:ext cx="0" cy="6379200"/>
          </a:xfrm>
          <a:prstGeom prst="straightConnector1">
            <a:avLst/>
          </a:prstGeom>
          <a:noFill/>
          <a:ln w="28575" cap="rnd" cmpd="sng">
            <a:solidFill>
              <a:schemeClr val="dk1"/>
            </a:solidFill>
            <a:prstDash val="solid"/>
            <a:round/>
            <a:headEnd type="none" w="med" len="med"/>
            <a:tailEnd type="none" w="med" len="med"/>
          </a:ln>
        </p:spPr>
      </p:cxnSp>
      <p:grpSp>
        <p:nvGrpSpPr>
          <p:cNvPr id="513" name="Google Shape;513;p11"/>
          <p:cNvGrpSpPr/>
          <p:nvPr/>
        </p:nvGrpSpPr>
        <p:grpSpPr>
          <a:xfrm>
            <a:off x="374662" y="292412"/>
            <a:ext cx="1612367" cy="858303"/>
            <a:chOff x="4935262" y="1546062"/>
            <a:chExt cx="1612367" cy="858303"/>
          </a:xfrm>
        </p:grpSpPr>
        <p:sp>
          <p:nvSpPr>
            <p:cNvPr id="514" name="Google Shape;514;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1"/>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1"/>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1"/>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1"/>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1"/>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1"/>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11"/>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11"/>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11"/>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11"/>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1"/>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1"/>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1"/>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1"/>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42" name="Google Shape;542;p11"/>
          <p:cNvSpPr txBox="1"/>
          <p:nvPr>
            <p:ph type="title"/>
          </p:nvPr>
        </p:nvSpPr>
        <p:spPr>
          <a:xfrm>
            <a:off x="415600" y="593375"/>
            <a:ext cx="10482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43" name="Google Shape;543;p11"/>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544" name="Shape 544"/>
        <p:cNvGrpSpPr/>
        <p:nvPr/>
      </p:nvGrpSpPr>
      <p:grpSpPr>
        <a:xfrm>
          <a:off x="0" y="0"/>
          <a:ext cx="0" cy="0"/>
          <a:chOff x="0" y="0"/>
          <a:chExt cx="0" cy="0"/>
        </a:xfrm>
      </p:grpSpPr>
      <p:sp>
        <p:nvSpPr>
          <p:cNvPr id="545" name="Google Shape;545;p1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6" name="Google Shape;546;p1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7" name="Google Shape;547;p12"/>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8" name="Google Shape;548;p12"/>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9" name="Google Shape;549;p12"/>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0" name="Google Shape;550;p12"/>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1" name="Google Shape;551;p12"/>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2" name="Google Shape;552;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3" name="Google Shape;553;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4" name="Google Shape;554;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5" name="Google Shape;555;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6" name="Google Shape;556;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7" name="Google Shape;557;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8" name="Google Shape;558;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grpSp>
        <p:nvGrpSpPr>
          <p:cNvPr id="559" name="Google Shape;559;p12"/>
          <p:cNvGrpSpPr/>
          <p:nvPr/>
        </p:nvGrpSpPr>
        <p:grpSpPr>
          <a:xfrm>
            <a:off x="-4492350" y="-2781450"/>
            <a:ext cx="21176600" cy="12687750"/>
            <a:chOff x="-4492350" y="-2781450"/>
            <a:chExt cx="21176600" cy="12687750"/>
          </a:xfrm>
        </p:grpSpPr>
        <p:sp>
          <p:nvSpPr>
            <p:cNvPr id="560" name="Google Shape;560;p1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12"/>
          <p:cNvGrpSpPr/>
          <p:nvPr/>
        </p:nvGrpSpPr>
        <p:grpSpPr>
          <a:xfrm>
            <a:off x="10325487" y="288637"/>
            <a:ext cx="1612367" cy="341891"/>
            <a:chOff x="4935262" y="1546062"/>
            <a:chExt cx="1612367" cy="341891"/>
          </a:xfrm>
        </p:grpSpPr>
        <p:sp>
          <p:nvSpPr>
            <p:cNvPr id="565" name="Google Shape;565;p1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6" name="Google Shape;566;p1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1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1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1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1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1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1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1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1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1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1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1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1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79" name="Google Shape;579;p12"/>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580" name="Shape 580"/>
        <p:cNvGrpSpPr/>
        <p:nvPr/>
      </p:nvGrpSpPr>
      <p:grpSpPr>
        <a:xfrm>
          <a:off x="0" y="0"/>
          <a:ext cx="0" cy="0"/>
          <a:chOff x="0" y="0"/>
          <a:chExt cx="0" cy="0"/>
        </a:xfrm>
      </p:grpSpPr>
      <p:sp>
        <p:nvSpPr>
          <p:cNvPr id="581" name="Google Shape;581;p13"/>
          <p:cNvSpPr/>
          <p:nvPr/>
        </p:nvSpPr>
        <p:spPr>
          <a:xfrm rot="-2244882" flipH="1">
            <a:off x="1831903"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2" name="Google Shape;582;p13"/>
          <p:cNvSpPr/>
          <p:nvPr/>
        </p:nvSpPr>
        <p:spPr>
          <a:xfrm rot="-2244726" flipH="1">
            <a:off x="-3740435"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3" name="Google Shape;583;p13"/>
          <p:cNvSpPr/>
          <p:nvPr/>
        </p:nvSpPr>
        <p:spPr>
          <a:xfrm rot="-2244899" flipH="1">
            <a:off x="8541155"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4" name="Google Shape;584;p13"/>
          <p:cNvSpPr/>
          <p:nvPr/>
        </p:nvSpPr>
        <p:spPr>
          <a:xfrm rot="-6682023" flipH="1">
            <a:off x="3513242"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5" name="Google Shape;585;p13"/>
          <p:cNvSpPr/>
          <p:nvPr/>
        </p:nvSpPr>
        <p:spPr>
          <a:xfrm rot="-2244868" flipH="1">
            <a:off x="-2842138"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6" name="Google Shape;586;p13"/>
          <p:cNvSpPr/>
          <p:nvPr/>
        </p:nvSpPr>
        <p:spPr>
          <a:xfrm flipH="1">
            <a:off x="11702272" y="-2338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7" name="Google Shape;587;p13"/>
          <p:cNvSpPr/>
          <p:nvPr/>
        </p:nvSpPr>
        <p:spPr>
          <a:xfrm rot="-6682023" flipH="1">
            <a:off x="-2373208"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8" name="Google Shape;588;p13"/>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89" name="Google Shape;589;p13"/>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590" name="Google Shape;590;p13"/>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1" name="Google Shape;591;p13"/>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2" name="Google Shape;592;p13"/>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593" name="Google Shape;593;p13"/>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594" name="Google Shape;594;p13"/>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cxnSp>
        <p:nvCxnSpPr>
          <p:cNvPr id="595" name="Google Shape;595;p13"/>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596" name="Google Shape;596;p13"/>
          <p:cNvGrpSpPr/>
          <p:nvPr/>
        </p:nvGrpSpPr>
        <p:grpSpPr>
          <a:xfrm>
            <a:off x="10268337" y="5851237"/>
            <a:ext cx="1612367" cy="341891"/>
            <a:chOff x="4935262" y="1546062"/>
            <a:chExt cx="1612367" cy="341891"/>
          </a:xfrm>
        </p:grpSpPr>
        <p:sp>
          <p:nvSpPr>
            <p:cNvPr id="597" name="Google Shape;59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11" name="Google Shape;611;p13"/>
          <p:cNvGrpSpPr/>
          <p:nvPr/>
        </p:nvGrpSpPr>
        <p:grpSpPr>
          <a:xfrm>
            <a:off x="-4492350" y="-2781450"/>
            <a:ext cx="21176600" cy="12687750"/>
            <a:chOff x="-4492350" y="-2781450"/>
            <a:chExt cx="21176600" cy="12687750"/>
          </a:xfrm>
        </p:grpSpPr>
        <p:sp>
          <p:nvSpPr>
            <p:cNvPr id="612" name="Google Shape;612;p13"/>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3"/>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3"/>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3"/>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13"/>
          <p:cNvGrpSpPr/>
          <p:nvPr/>
        </p:nvGrpSpPr>
        <p:grpSpPr>
          <a:xfrm>
            <a:off x="231337" y="230812"/>
            <a:ext cx="1612367" cy="858303"/>
            <a:chOff x="4935262" y="1546062"/>
            <a:chExt cx="1612367" cy="858303"/>
          </a:xfrm>
        </p:grpSpPr>
        <p:sp>
          <p:nvSpPr>
            <p:cNvPr id="617" name="Google Shape;61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3"/>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3"/>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3"/>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3"/>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3"/>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3"/>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3"/>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3"/>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3"/>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3"/>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3"/>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3"/>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3"/>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3"/>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45" name="Google Shape;645;p13"/>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646" name="Shape 646"/>
        <p:cNvGrpSpPr/>
        <p:nvPr/>
      </p:nvGrpSpPr>
      <p:grpSpPr>
        <a:xfrm>
          <a:off x="0" y="0"/>
          <a:ext cx="0" cy="0"/>
          <a:chOff x="0" y="0"/>
          <a:chExt cx="0" cy="0"/>
        </a:xfrm>
      </p:grpSpPr>
      <p:sp>
        <p:nvSpPr>
          <p:cNvPr id="647" name="Google Shape;647;p14"/>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8" name="Google Shape;648;p14"/>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9" name="Google Shape;649;p14"/>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0" name="Google Shape;650;p14"/>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1" name="Google Shape;651;p14"/>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2" name="Google Shape;652;p14"/>
          <p:cNvSpPr/>
          <p:nvPr/>
        </p:nvSpPr>
        <p:spPr>
          <a:xfrm>
            <a:off x="-2571600" y="-1728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3" name="Google Shape;653;p14"/>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4" name="Google Shape;654;p14"/>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5" name="Google Shape;655;p14"/>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6" name="Google Shape;656;p14"/>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7" name="Google Shape;657;p14"/>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8" name="Google Shape;658;p14"/>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9" name="Google Shape;659;p14"/>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60" name="Google Shape;660;p14"/>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61" name="Google Shape;661;p14"/>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662" name="Google Shape;662;p14"/>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3" name="Google Shape;663;p14"/>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4" name="Google Shape;664;p14"/>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5" name="Google Shape;665;p14"/>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6" name="Google Shape;666;p14"/>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667" name="Google Shape;667;p14"/>
          <p:cNvGrpSpPr/>
          <p:nvPr/>
        </p:nvGrpSpPr>
        <p:grpSpPr>
          <a:xfrm>
            <a:off x="-4492350" y="-2781450"/>
            <a:ext cx="21176600" cy="12687750"/>
            <a:chOff x="-4492350" y="-2781450"/>
            <a:chExt cx="21176600" cy="12687750"/>
          </a:xfrm>
        </p:grpSpPr>
        <p:sp>
          <p:nvSpPr>
            <p:cNvPr id="668" name="Google Shape;668;p1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72" name="Google Shape;672;p1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673" name="Google Shape;673;p14"/>
          <p:cNvGrpSpPr/>
          <p:nvPr/>
        </p:nvGrpSpPr>
        <p:grpSpPr>
          <a:xfrm>
            <a:off x="10268337" y="5851237"/>
            <a:ext cx="1612367" cy="341891"/>
            <a:chOff x="4935262" y="1546062"/>
            <a:chExt cx="1612367" cy="341891"/>
          </a:xfrm>
        </p:grpSpPr>
        <p:sp>
          <p:nvSpPr>
            <p:cNvPr id="674" name="Google Shape;674;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8" name="Google Shape;688;p14"/>
          <p:cNvGrpSpPr/>
          <p:nvPr/>
        </p:nvGrpSpPr>
        <p:grpSpPr>
          <a:xfrm>
            <a:off x="231337" y="230812"/>
            <a:ext cx="1612367" cy="858303"/>
            <a:chOff x="4935262" y="1546062"/>
            <a:chExt cx="1612367" cy="858303"/>
          </a:xfrm>
        </p:grpSpPr>
        <p:sp>
          <p:nvSpPr>
            <p:cNvPr id="689" name="Google Shape;689;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17" name="Google Shape;717;p1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718" name="Shape 718"/>
        <p:cNvGrpSpPr/>
        <p:nvPr/>
      </p:nvGrpSpPr>
      <p:grpSpPr>
        <a:xfrm>
          <a:off x="0" y="0"/>
          <a:ext cx="0" cy="0"/>
          <a:chOff x="0" y="0"/>
          <a:chExt cx="0" cy="0"/>
        </a:xfrm>
      </p:grpSpPr>
      <p:sp>
        <p:nvSpPr>
          <p:cNvPr id="719" name="Google Shape;719;p1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0" name="Google Shape;720;p15"/>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1" name="Google Shape;721;p15"/>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2" name="Google Shape;722;p15"/>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3" name="Google Shape;723;p15"/>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4" name="Google Shape;724;p15"/>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5" name="Google Shape;725;p15"/>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6" name="Google Shape;726;p15"/>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7" name="Google Shape;727;p15"/>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8" name="Google Shape;728;p15"/>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9" name="Google Shape;729;p15"/>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30" name="Google Shape;730;p15"/>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731" name="Google Shape;731;p15"/>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grpSp>
        <p:nvGrpSpPr>
          <p:cNvPr id="732" name="Google Shape;732;p15"/>
          <p:cNvGrpSpPr/>
          <p:nvPr/>
        </p:nvGrpSpPr>
        <p:grpSpPr>
          <a:xfrm>
            <a:off x="-4492350" y="-2781450"/>
            <a:ext cx="21176600" cy="12687750"/>
            <a:chOff x="-4492350" y="-2781450"/>
            <a:chExt cx="21176600" cy="12687750"/>
          </a:xfrm>
        </p:grpSpPr>
        <p:sp>
          <p:nvSpPr>
            <p:cNvPr id="733" name="Google Shape;733;p1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1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738" name="Google Shape;738;p15"/>
          <p:cNvGrpSpPr/>
          <p:nvPr/>
        </p:nvGrpSpPr>
        <p:grpSpPr>
          <a:xfrm>
            <a:off x="362337" y="5851237"/>
            <a:ext cx="1612367" cy="341891"/>
            <a:chOff x="4935262" y="1546062"/>
            <a:chExt cx="1612367" cy="341891"/>
          </a:xfrm>
        </p:grpSpPr>
        <p:sp>
          <p:nvSpPr>
            <p:cNvPr id="739" name="Google Shape;739;p1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1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1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1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1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1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1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1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1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1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1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0" name="Google Shape;750;p1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1" name="Google Shape;751;p1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1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53" name="Google Shape;753;p1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754" name="Shape 754"/>
        <p:cNvGrpSpPr/>
        <p:nvPr/>
      </p:nvGrpSpPr>
      <p:grpSpPr>
        <a:xfrm>
          <a:off x="0" y="0"/>
          <a:ext cx="0" cy="0"/>
          <a:chOff x="0" y="0"/>
          <a:chExt cx="0" cy="0"/>
        </a:xfrm>
      </p:grpSpPr>
      <p:sp>
        <p:nvSpPr>
          <p:cNvPr id="755" name="Google Shape;755;p1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6" name="Google Shape;756;p1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7" name="Google Shape;757;p16"/>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8" name="Google Shape;758;p16"/>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9" name="Google Shape;759;p16"/>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0" name="Google Shape;760;p16"/>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761" name="Google Shape;761;p16"/>
          <p:cNvGrpSpPr/>
          <p:nvPr/>
        </p:nvGrpSpPr>
        <p:grpSpPr>
          <a:xfrm>
            <a:off x="-4492350" y="-2781450"/>
            <a:ext cx="21176600" cy="12687750"/>
            <a:chOff x="-4492350" y="-2781450"/>
            <a:chExt cx="21176600" cy="12687750"/>
          </a:xfrm>
        </p:grpSpPr>
        <p:sp>
          <p:nvSpPr>
            <p:cNvPr id="762" name="Google Shape;762;p1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6" name="Google Shape;766;p16"/>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7" name="Google Shape;767;p16"/>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8" name="Google Shape;768;p16"/>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9" name="Google Shape;769;p16"/>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0" name="Google Shape;770;p16"/>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1" name="Google Shape;771;p16"/>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72" name="Google Shape;772;p16"/>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73" name="Google Shape;773;p16"/>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4" name="Google Shape;774;p16"/>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5" name="Google Shape;775;p16"/>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6" name="Google Shape;776;p16"/>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777" name="Google Shape;777;p16"/>
          <p:cNvGrpSpPr/>
          <p:nvPr/>
        </p:nvGrpSpPr>
        <p:grpSpPr>
          <a:xfrm>
            <a:off x="10309737" y="6319937"/>
            <a:ext cx="1612367" cy="341891"/>
            <a:chOff x="4935262" y="1546062"/>
            <a:chExt cx="1612367" cy="341891"/>
          </a:xfrm>
        </p:grpSpPr>
        <p:sp>
          <p:nvSpPr>
            <p:cNvPr id="778" name="Google Shape;778;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9" name="Google Shape;779;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0" name="Google Shape;780;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1" name="Google Shape;781;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2" name="Google Shape;782;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3" name="Google Shape;783;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4" name="Google Shape;784;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5" name="Google Shape;785;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6" name="Google Shape;786;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7" name="Google Shape;787;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8" name="Google Shape;788;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9" name="Google Shape;789;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0" name="Google Shape;790;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2" name="Google Shape;792;p16"/>
          <p:cNvGrpSpPr/>
          <p:nvPr/>
        </p:nvGrpSpPr>
        <p:grpSpPr>
          <a:xfrm>
            <a:off x="240062" y="291812"/>
            <a:ext cx="1612367" cy="858303"/>
            <a:chOff x="4935262" y="1546062"/>
            <a:chExt cx="1612367" cy="858303"/>
          </a:xfrm>
        </p:grpSpPr>
        <p:sp>
          <p:nvSpPr>
            <p:cNvPr id="793" name="Google Shape;793;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4" name="Google Shape;794;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1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1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7" name="Google Shape;797;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8" name="Google Shape;798;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1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1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1" name="Google Shape;801;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2" name="Google Shape;802;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3" name="Google Shape;803;p1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4" name="Google Shape;804;p1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5" name="Google Shape;805;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6" name="Google Shape;806;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7" name="Google Shape;807;p1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8" name="Google Shape;808;p1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9" name="Google Shape;809;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0" name="Google Shape;810;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1" name="Google Shape;811;p1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2" name="Google Shape;812;p1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3" name="Google Shape;813;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4" name="Google Shape;814;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5" name="Google Shape;815;p1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6" name="Google Shape;816;p1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7" name="Google Shape;817;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8" name="Google Shape;818;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1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1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1" name="Google Shape;821;p1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822" name="Shape 822"/>
        <p:cNvGrpSpPr/>
        <p:nvPr/>
      </p:nvGrpSpPr>
      <p:grpSpPr>
        <a:xfrm>
          <a:off x="0" y="0"/>
          <a:ext cx="0" cy="0"/>
          <a:chOff x="0" y="0"/>
          <a:chExt cx="0" cy="0"/>
        </a:xfrm>
      </p:grpSpPr>
      <p:sp>
        <p:nvSpPr>
          <p:cNvPr id="823" name="Google Shape;823;p17"/>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4" name="Google Shape;824;p17"/>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5" name="Google Shape;825;p17"/>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6" name="Google Shape;826;p17"/>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7" name="Google Shape;827;p17"/>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8" name="Google Shape;828;p17"/>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9" name="Google Shape;829;p17"/>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0" name="Google Shape;830;p17"/>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1" name="Google Shape;831;p17"/>
          <p:cNvSpPr txBox="1"/>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32" name="Google Shape;832;p17"/>
          <p:cNvSpPr txBox="1"/>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grpSp>
        <p:nvGrpSpPr>
          <p:cNvPr id="833" name="Google Shape;833;p17"/>
          <p:cNvGrpSpPr/>
          <p:nvPr/>
        </p:nvGrpSpPr>
        <p:grpSpPr>
          <a:xfrm>
            <a:off x="-4492350" y="-2781450"/>
            <a:ext cx="21176600" cy="12687750"/>
            <a:chOff x="-4492350" y="-2781450"/>
            <a:chExt cx="21176600" cy="12687750"/>
          </a:xfrm>
        </p:grpSpPr>
        <p:sp>
          <p:nvSpPr>
            <p:cNvPr id="834" name="Google Shape;834;p1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38" name="Google Shape;838;p1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839" name="Google Shape;839;p17"/>
          <p:cNvGrpSpPr/>
          <p:nvPr/>
        </p:nvGrpSpPr>
        <p:grpSpPr>
          <a:xfrm>
            <a:off x="362337" y="5851237"/>
            <a:ext cx="1612367" cy="341891"/>
            <a:chOff x="4935262" y="1546062"/>
            <a:chExt cx="1612367" cy="341891"/>
          </a:xfrm>
        </p:grpSpPr>
        <p:sp>
          <p:nvSpPr>
            <p:cNvPr id="840" name="Google Shape;840;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3" name="Google Shape;853;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54" name="Google Shape;854;p17"/>
          <p:cNvGrpSpPr/>
          <p:nvPr/>
        </p:nvGrpSpPr>
        <p:grpSpPr>
          <a:xfrm>
            <a:off x="10339712" y="213387"/>
            <a:ext cx="1612367" cy="858303"/>
            <a:chOff x="4935262" y="1546062"/>
            <a:chExt cx="1612367" cy="858303"/>
          </a:xfrm>
        </p:grpSpPr>
        <p:sp>
          <p:nvSpPr>
            <p:cNvPr id="855" name="Google Shape;855;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7" name="Google Shape;857;p1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8" name="Google Shape;858;p1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9" name="Google Shape;859;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0" name="Google Shape;860;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1" name="Google Shape;861;p1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2" name="Google Shape;862;p1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3" name="Google Shape;863;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4" name="Google Shape;864;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5" name="Google Shape;865;p1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6" name="Google Shape;866;p1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7" name="Google Shape;867;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8" name="Google Shape;868;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9" name="Google Shape;869;p1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0" name="Google Shape;870;p1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1" name="Google Shape;871;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2" name="Google Shape;872;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3" name="Google Shape;873;p1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4" name="Google Shape;874;p1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5" name="Google Shape;875;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6" name="Google Shape;876;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7" name="Google Shape;877;p1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8" name="Google Shape;878;p1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9" name="Google Shape;879;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0" name="Google Shape;880;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1" name="Google Shape;881;p1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2" name="Google Shape;882;p1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83" name="Google Shape;883;p1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884" name="Shape 884"/>
        <p:cNvGrpSpPr/>
        <p:nvPr/>
      </p:nvGrpSpPr>
      <p:grpSpPr>
        <a:xfrm>
          <a:off x="0" y="0"/>
          <a:ext cx="0" cy="0"/>
          <a:chOff x="0" y="0"/>
          <a:chExt cx="0" cy="0"/>
        </a:xfrm>
      </p:grpSpPr>
      <p:sp>
        <p:nvSpPr>
          <p:cNvPr id="885" name="Google Shape;885;p18"/>
          <p:cNvSpPr/>
          <p:nvPr/>
        </p:nvSpPr>
        <p:spPr>
          <a:xfrm rot="-2244597" flipH="1">
            <a:off x="-688506"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6" name="Google Shape;886;p18"/>
          <p:cNvSpPr/>
          <p:nvPr/>
        </p:nvSpPr>
        <p:spPr>
          <a:xfrm rot="-2244920" flipH="1">
            <a:off x="3807384"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7" name="Google Shape;887;p18"/>
          <p:cNvSpPr/>
          <p:nvPr/>
        </p:nvSpPr>
        <p:spPr>
          <a:xfrm rot="-2244779" flipH="1">
            <a:off x="-2372296"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8" name="Google Shape;888;p18"/>
          <p:cNvSpPr/>
          <p:nvPr/>
        </p:nvSpPr>
        <p:spPr>
          <a:xfrm rot="-2244899" flipH="1">
            <a:off x="8005606"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9" name="Google Shape;889;p18"/>
          <p:cNvSpPr/>
          <p:nvPr/>
        </p:nvSpPr>
        <p:spPr>
          <a:xfrm rot="-6682023" flipH="1">
            <a:off x="444043"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0" name="Google Shape;890;p18"/>
          <p:cNvSpPr/>
          <p:nvPr/>
        </p:nvSpPr>
        <p:spPr>
          <a:xfrm rot="-2244868" flipH="1">
            <a:off x="-3377687"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1" name="Google Shape;891;p18"/>
          <p:cNvSpPr/>
          <p:nvPr/>
        </p:nvSpPr>
        <p:spPr>
          <a:xfrm rot="-2244779" flipH="1">
            <a:off x="-3515296"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2" name="Google Shape;892;p18"/>
          <p:cNvSpPr/>
          <p:nvPr/>
        </p:nvSpPr>
        <p:spPr>
          <a:xfrm flipH="1">
            <a:off x="10633323"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3" name="Google Shape;893;p18"/>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94" name="Google Shape;894;p18"/>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895" name="Google Shape;895;p18"/>
          <p:cNvGrpSpPr/>
          <p:nvPr/>
        </p:nvGrpSpPr>
        <p:grpSpPr>
          <a:xfrm>
            <a:off x="-4492350" y="-2781450"/>
            <a:ext cx="21176600" cy="12687750"/>
            <a:chOff x="-4492350" y="-2781450"/>
            <a:chExt cx="21176600" cy="12687750"/>
          </a:xfrm>
        </p:grpSpPr>
        <p:sp>
          <p:nvSpPr>
            <p:cNvPr id="896" name="Google Shape;896;p1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00" name="Google Shape;900;p18"/>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01" name="Google Shape;901;p18"/>
          <p:cNvGrpSpPr/>
          <p:nvPr/>
        </p:nvGrpSpPr>
        <p:grpSpPr>
          <a:xfrm>
            <a:off x="10268337" y="5851237"/>
            <a:ext cx="1612367" cy="341891"/>
            <a:chOff x="4935262" y="1546062"/>
            <a:chExt cx="1612367" cy="341891"/>
          </a:xfrm>
        </p:grpSpPr>
        <p:sp>
          <p:nvSpPr>
            <p:cNvPr id="902" name="Google Shape;902;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3" name="Google Shape;903;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4" name="Google Shape;904;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5" name="Google Shape;905;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6" name="Google Shape;906;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7" name="Google Shape;907;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8" name="Google Shape;908;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9" name="Google Shape;909;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0" name="Google Shape;910;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1" name="Google Shape;911;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2" name="Google Shape;912;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3" name="Google Shape;913;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4" name="Google Shape;914;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5" name="Google Shape;915;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16" name="Google Shape;916;p18"/>
          <p:cNvGrpSpPr/>
          <p:nvPr/>
        </p:nvGrpSpPr>
        <p:grpSpPr>
          <a:xfrm>
            <a:off x="240062" y="291812"/>
            <a:ext cx="1612367" cy="858303"/>
            <a:chOff x="4935262" y="1546062"/>
            <a:chExt cx="1612367" cy="858303"/>
          </a:xfrm>
        </p:grpSpPr>
        <p:sp>
          <p:nvSpPr>
            <p:cNvPr id="917" name="Google Shape;917;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8" name="Google Shape;918;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9" name="Google Shape;919;p18"/>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0" name="Google Shape;920;p18"/>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1" name="Google Shape;921;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2" name="Google Shape;922;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3" name="Google Shape;923;p18"/>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4" name="Google Shape;924;p18"/>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5" name="Google Shape;925;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6" name="Google Shape;926;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7" name="Google Shape;927;p18"/>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8" name="Google Shape;928;p18"/>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9" name="Google Shape;929;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0" name="Google Shape;930;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1" name="Google Shape;931;p18"/>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2" name="Google Shape;932;p18"/>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3" name="Google Shape;933;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4" name="Google Shape;934;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5" name="Google Shape;935;p18"/>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6" name="Google Shape;936;p18"/>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7" name="Google Shape;937;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8" name="Google Shape;938;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9" name="Google Shape;939;p18"/>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0" name="Google Shape;940;p18"/>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1" name="Google Shape;941;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2" name="Google Shape;942;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3" name="Google Shape;943;p18"/>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4" name="Google Shape;944;p18"/>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45" name="Google Shape;945;p18"/>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946" name="Shape 946"/>
        <p:cNvGrpSpPr/>
        <p:nvPr/>
      </p:nvGrpSpPr>
      <p:grpSpPr>
        <a:xfrm>
          <a:off x="0" y="0"/>
          <a:ext cx="0" cy="0"/>
          <a:chOff x="0" y="0"/>
          <a:chExt cx="0" cy="0"/>
        </a:xfrm>
      </p:grpSpPr>
      <p:sp>
        <p:nvSpPr>
          <p:cNvPr id="947" name="Google Shape;947;p1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8" name="Google Shape;948;p1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9" name="Google Shape;949;p1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0" name="Google Shape;950;p1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1" name="Google Shape;951;p1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2" name="Google Shape;952;p1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3" name="Google Shape;953;p1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4" name="Google Shape;954;p19"/>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600"/>
              <a:buNone/>
              <a:defRPr sz="2600" b="1"/>
            </a:lvl1pPr>
            <a:lvl2pPr lvl="1" algn="ctr" rtl="0">
              <a:spcBef>
                <a:spcPts val="2100"/>
              </a:spcBef>
              <a:spcAft>
                <a:spcPts val="0"/>
              </a:spcAft>
              <a:buSzPts val="2600"/>
              <a:buNone/>
              <a:defRPr sz="2600" b="1"/>
            </a:lvl2pPr>
            <a:lvl3pPr lvl="2" algn="ctr" rtl="0">
              <a:spcBef>
                <a:spcPts val="2100"/>
              </a:spcBef>
              <a:spcAft>
                <a:spcPts val="0"/>
              </a:spcAft>
              <a:buSzPts val="2600"/>
              <a:buNone/>
              <a:defRPr sz="2600" b="1"/>
            </a:lvl3pPr>
            <a:lvl4pPr lvl="3" algn="ctr" rtl="0">
              <a:spcBef>
                <a:spcPts val="2100"/>
              </a:spcBef>
              <a:spcAft>
                <a:spcPts val="0"/>
              </a:spcAft>
              <a:buSzPts val="2600"/>
              <a:buNone/>
              <a:defRPr sz="2600" b="1"/>
            </a:lvl4pPr>
            <a:lvl5pPr lvl="4" algn="ctr" rtl="0">
              <a:spcBef>
                <a:spcPts val="2100"/>
              </a:spcBef>
              <a:spcAft>
                <a:spcPts val="0"/>
              </a:spcAft>
              <a:buSzPts val="2600"/>
              <a:buNone/>
              <a:defRPr sz="2600" b="1"/>
            </a:lvl5pPr>
            <a:lvl6pPr lvl="5" algn="ctr" rtl="0">
              <a:spcBef>
                <a:spcPts val="2100"/>
              </a:spcBef>
              <a:spcAft>
                <a:spcPts val="0"/>
              </a:spcAft>
              <a:buSzPts val="2600"/>
              <a:buNone/>
              <a:defRPr sz="2600" b="1"/>
            </a:lvl6pPr>
            <a:lvl7pPr lvl="6" algn="ctr" rtl="0">
              <a:spcBef>
                <a:spcPts val="2100"/>
              </a:spcBef>
              <a:spcAft>
                <a:spcPts val="0"/>
              </a:spcAft>
              <a:buSzPts val="2600"/>
              <a:buNone/>
              <a:defRPr sz="2600" b="1"/>
            </a:lvl7pPr>
            <a:lvl8pPr lvl="7" algn="ctr" rtl="0">
              <a:spcBef>
                <a:spcPts val="2100"/>
              </a:spcBef>
              <a:spcAft>
                <a:spcPts val="0"/>
              </a:spcAft>
              <a:buSzPts val="2600"/>
              <a:buNone/>
              <a:defRPr sz="2600" b="1"/>
            </a:lvl8pPr>
            <a:lvl9pPr lvl="8" algn="ctr" rtl="0">
              <a:spcBef>
                <a:spcPts val="2100"/>
              </a:spcBef>
              <a:spcAft>
                <a:spcPts val="2100"/>
              </a:spcAft>
              <a:buSzPts val="2600"/>
              <a:buNone/>
              <a:defRPr sz="2600" b="1"/>
            </a:lvl9pPr>
          </a:lstStyle>
          <a:p/>
        </p:txBody>
      </p:sp>
      <p:sp>
        <p:nvSpPr>
          <p:cNvPr id="955" name="Google Shape;955;p19"/>
          <p:cNvSpPr txBox="1"/>
          <p:nvPr>
            <p:ph type="title"/>
          </p:nvPr>
        </p:nvSpPr>
        <p:spPr>
          <a:xfrm>
            <a:off x="1497263" y="1859375"/>
            <a:ext cx="91974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956" name="Google Shape;956;p19"/>
          <p:cNvSpPr txBox="1"/>
          <p:nvPr>
            <p:ph type="body" idx="2"/>
          </p:nvPr>
        </p:nvSpPr>
        <p:spPr>
          <a:xfrm>
            <a:off x="1497345" y="3657025"/>
            <a:ext cx="9197400" cy="13416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grpSp>
        <p:nvGrpSpPr>
          <p:cNvPr id="957" name="Google Shape;957;p19"/>
          <p:cNvGrpSpPr/>
          <p:nvPr/>
        </p:nvGrpSpPr>
        <p:grpSpPr>
          <a:xfrm>
            <a:off x="-4492350" y="-2781450"/>
            <a:ext cx="21176600" cy="12687750"/>
            <a:chOff x="-4492350" y="-2781450"/>
            <a:chExt cx="21176600" cy="12687750"/>
          </a:xfrm>
        </p:grpSpPr>
        <p:sp>
          <p:nvSpPr>
            <p:cNvPr id="958" name="Google Shape;958;p1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62" name="Google Shape;962;p19"/>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63" name="Google Shape;963;p19"/>
          <p:cNvGrpSpPr/>
          <p:nvPr/>
        </p:nvGrpSpPr>
        <p:grpSpPr>
          <a:xfrm>
            <a:off x="10268337" y="5851237"/>
            <a:ext cx="1612367" cy="341891"/>
            <a:chOff x="4935262" y="1546062"/>
            <a:chExt cx="1612367" cy="341891"/>
          </a:xfrm>
        </p:grpSpPr>
        <p:sp>
          <p:nvSpPr>
            <p:cNvPr id="964" name="Google Shape;964;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5" name="Google Shape;965;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6" name="Google Shape;966;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7" name="Google Shape;967;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8" name="Google Shape;968;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9" name="Google Shape;969;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0" name="Google Shape;970;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1" name="Google Shape;971;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2" name="Google Shape;972;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3" name="Google Shape;973;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4" name="Google Shape;974;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5" name="Google Shape;975;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6" name="Google Shape;976;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7" name="Google Shape;977;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78" name="Google Shape;978;p19"/>
          <p:cNvGrpSpPr/>
          <p:nvPr/>
        </p:nvGrpSpPr>
        <p:grpSpPr>
          <a:xfrm>
            <a:off x="240062" y="291812"/>
            <a:ext cx="1612367" cy="858303"/>
            <a:chOff x="4935262" y="1546062"/>
            <a:chExt cx="1612367" cy="858303"/>
          </a:xfrm>
        </p:grpSpPr>
        <p:sp>
          <p:nvSpPr>
            <p:cNvPr id="979" name="Google Shape;979;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0" name="Google Shape;980;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1" name="Google Shape;981;p19"/>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2" name="Google Shape;982;p19"/>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3" name="Google Shape;983;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4" name="Google Shape;984;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5" name="Google Shape;985;p19"/>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6" name="Google Shape;986;p19"/>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7" name="Google Shape;987;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8" name="Google Shape;988;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9" name="Google Shape;989;p19"/>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0" name="Google Shape;990;p19"/>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1" name="Google Shape;991;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2" name="Google Shape;992;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3" name="Google Shape;993;p19"/>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4" name="Google Shape;994;p19"/>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5" name="Google Shape;995;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6" name="Google Shape;996;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7" name="Google Shape;997;p19"/>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8" name="Google Shape;998;p19"/>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9" name="Google Shape;999;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0" name="Google Shape;1000;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1" name="Google Shape;1001;p19"/>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2" name="Google Shape;1002;p19"/>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3" name="Google Shape;1003;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4" name="Google Shape;1004;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5" name="Google Shape;1005;p19"/>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6" name="Google Shape;1006;p19"/>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07" name="Google Shape;1007;p1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08" name="Shape 1008"/>
        <p:cNvGrpSpPr/>
        <p:nvPr/>
      </p:nvGrpSpPr>
      <p:grpSpPr>
        <a:xfrm>
          <a:off x="0" y="0"/>
          <a:ext cx="0" cy="0"/>
          <a:chOff x="0" y="0"/>
          <a:chExt cx="0" cy="0"/>
        </a:xfrm>
      </p:grpSpPr>
      <p:grpSp>
        <p:nvGrpSpPr>
          <p:cNvPr id="1009" name="Google Shape;1009;p20"/>
          <p:cNvGrpSpPr/>
          <p:nvPr/>
        </p:nvGrpSpPr>
        <p:grpSpPr>
          <a:xfrm>
            <a:off x="0" y="0"/>
            <a:ext cx="12192000" cy="6858000"/>
            <a:chOff x="0" y="0"/>
            <a:chExt cx="12192000" cy="6858000"/>
          </a:xfrm>
        </p:grpSpPr>
        <p:sp>
          <p:nvSpPr>
            <p:cNvPr id="1010" name="Google Shape;1010;p20"/>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1012" name="Google Shape;1012;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13" name="Google Shape;1013;p20">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14" name="Google Shape;1014;p20">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15" name="Google Shape;1015;p20">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016" name="Google Shape;1016;p20">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017" name="Google Shape;1017;p20"/>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018" name="Google Shape;1018;p20"/>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bg>
      <p:bgPr>
        <a:gradFill>
          <a:gsLst>
            <a:gs pos="0">
              <a:schemeClr val="accent1"/>
            </a:gs>
            <a:gs pos="50000">
              <a:schemeClr val="accent2"/>
            </a:gs>
            <a:gs pos="100000">
              <a:schemeClr val="accent1"/>
            </a:gs>
          </a:gsLst>
          <a:lin ang="2700006" scaled="0"/>
        </a:gradFill>
        <a:effectLst/>
      </p:bgPr>
    </p:bg>
    <p:spTree>
      <p:nvGrpSpPr>
        <p:cNvPr id="92" name="Shape 92"/>
        <p:cNvGrpSpPr/>
        <p:nvPr/>
      </p:nvGrpSpPr>
      <p:grpSpPr>
        <a:xfrm>
          <a:off x="0" y="0"/>
          <a:ext cx="0" cy="0"/>
          <a:chOff x="0" y="0"/>
          <a:chExt cx="0" cy="0"/>
        </a:xfrm>
      </p:grpSpPr>
      <p:sp>
        <p:nvSpPr>
          <p:cNvPr id="93" name="Google Shape;93;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94" name="Shape 94"/>
        <p:cNvGrpSpPr/>
        <p:nvPr/>
      </p:nvGrpSpPr>
      <p:grpSpPr>
        <a:xfrm>
          <a:off x="0" y="0"/>
          <a:ext cx="0" cy="0"/>
          <a:chOff x="0" y="0"/>
          <a:chExt cx="0" cy="0"/>
        </a:xfrm>
      </p:grpSpPr>
      <p:sp>
        <p:nvSpPr>
          <p:cNvPr id="95" name="Google Shape;95;p4"/>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4"/>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4"/>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4"/>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9" name="Google Shape;99;p4"/>
          <p:cNvSpPr/>
          <p:nvPr/>
        </p:nvSpPr>
        <p:spPr>
          <a:xfrm rot="2244899">
            <a:off x="-597870" y="114733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0" name="Google Shape;100;p4"/>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1" name="Google Shape;101;p4"/>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2" name="Google Shape;102;p4"/>
          <p:cNvSpPr txBox="1"/>
          <p:nvPr>
            <p:ph type="title"/>
          </p:nvPr>
        </p:nvSpPr>
        <p:spPr>
          <a:xfrm>
            <a:off x="440457" y="1062975"/>
            <a:ext cx="6783900" cy="11802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03" name="Google Shape;103;p4"/>
          <p:cNvSpPr txBox="1"/>
          <p:nvPr>
            <p:ph type="body" idx="1"/>
          </p:nvPr>
        </p:nvSpPr>
        <p:spPr>
          <a:xfrm>
            <a:off x="440425" y="2314022"/>
            <a:ext cx="6783900" cy="391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104" name="Google Shape;104;p4"/>
          <p:cNvGrpSpPr/>
          <p:nvPr/>
        </p:nvGrpSpPr>
        <p:grpSpPr>
          <a:xfrm>
            <a:off x="-4492350" y="-2781450"/>
            <a:ext cx="21176600" cy="12687750"/>
            <a:chOff x="-4492350" y="-2781450"/>
            <a:chExt cx="21176600" cy="12687750"/>
          </a:xfrm>
        </p:grpSpPr>
        <p:sp>
          <p:nvSpPr>
            <p:cNvPr id="105" name="Google Shape;105;p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9" name="Google Shape;109;p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10" name="Google Shape;110;p4"/>
          <p:cNvGrpSpPr/>
          <p:nvPr/>
        </p:nvGrpSpPr>
        <p:grpSpPr>
          <a:xfrm>
            <a:off x="374662" y="292412"/>
            <a:ext cx="1612367" cy="858303"/>
            <a:chOff x="4935262" y="1546062"/>
            <a:chExt cx="1612367" cy="858303"/>
          </a:xfrm>
        </p:grpSpPr>
        <p:sp>
          <p:nvSpPr>
            <p:cNvPr id="111" name="Google Shape;111;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4"/>
          <p:cNvGrpSpPr/>
          <p:nvPr/>
        </p:nvGrpSpPr>
        <p:grpSpPr>
          <a:xfrm>
            <a:off x="10268337" y="5851237"/>
            <a:ext cx="1612367" cy="341891"/>
            <a:chOff x="4935262" y="1546062"/>
            <a:chExt cx="1612367" cy="341891"/>
          </a:xfrm>
        </p:grpSpPr>
        <p:sp>
          <p:nvSpPr>
            <p:cNvPr id="140" name="Google Shape;140;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54" name="Google Shape;154;p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55" name="Shape 155"/>
        <p:cNvGrpSpPr/>
        <p:nvPr/>
      </p:nvGrpSpPr>
      <p:grpSpPr>
        <a:xfrm>
          <a:off x="0" y="0"/>
          <a:ext cx="0" cy="0"/>
          <a:chOff x="0" y="0"/>
          <a:chExt cx="0" cy="0"/>
        </a:xfrm>
      </p:grpSpPr>
      <p:sp>
        <p:nvSpPr>
          <p:cNvPr id="156" name="Google Shape;156;p5"/>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5"/>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9" name="Google Shape;159;p5"/>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0" name="Google Shape;160;p5"/>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5"/>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2" name="Google Shape;162;p5"/>
          <p:cNvSpPr txBox="1"/>
          <p:nvPr>
            <p:ph type="body" idx="1"/>
          </p:nvPr>
        </p:nvSpPr>
        <p:spPr>
          <a:xfrm>
            <a:off x="49077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3" name="Google Shape;163;p5"/>
          <p:cNvSpPr txBox="1"/>
          <p:nvPr>
            <p:ph type="body" idx="2"/>
          </p:nvPr>
        </p:nvSpPr>
        <p:spPr>
          <a:xfrm>
            <a:off x="4448700"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4" name="Google Shape;164;p5"/>
          <p:cNvSpPr txBox="1"/>
          <p:nvPr>
            <p:ph type="body" idx="3"/>
          </p:nvPr>
        </p:nvSpPr>
        <p:spPr>
          <a:xfrm>
            <a:off x="49077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5" name="Google Shape;165;p5"/>
          <p:cNvSpPr txBox="1"/>
          <p:nvPr>
            <p:ph type="body" idx="4"/>
          </p:nvPr>
        </p:nvSpPr>
        <p:spPr>
          <a:xfrm>
            <a:off x="4448700"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6" name="Google Shape;166;p5"/>
          <p:cNvSpPr txBox="1"/>
          <p:nvPr>
            <p:ph type="title"/>
          </p:nvPr>
        </p:nvSpPr>
        <p:spPr>
          <a:xfrm>
            <a:off x="49077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7" name="Google Shape;167;p5"/>
          <p:cNvSpPr txBox="1"/>
          <p:nvPr>
            <p:ph type="title" idx="5"/>
          </p:nvPr>
        </p:nvSpPr>
        <p:spPr>
          <a:xfrm>
            <a:off x="4448700"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8" name="Google Shape;168;p5"/>
          <p:cNvSpPr txBox="1"/>
          <p:nvPr>
            <p:ph type="title" idx="6"/>
          </p:nvPr>
        </p:nvSpPr>
        <p:spPr>
          <a:xfrm>
            <a:off x="49077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9" name="Google Shape;169;p5"/>
          <p:cNvSpPr txBox="1"/>
          <p:nvPr>
            <p:ph type="title" idx="7"/>
          </p:nvPr>
        </p:nvSpPr>
        <p:spPr>
          <a:xfrm>
            <a:off x="4448700"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0" name="Google Shape;170;p5"/>
          <p:cNvSpPr txBox="1"/>
          <p:nvPr>
            <p:ph type="body" idx="8"/>
          </p:nvPr>
        </p:nvSpPr>
        <p:spPr>
          <a:xfrm>
            <a:off x="840662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1" name="Google Shape;171;p5"/>
          <p:cNvSpPr txBox="1"/>
          <p:nvPr>
            <p:ph type="body" idx="9"/>
          </p:nvPr>
        </p:nvSpPr>
        <p:spPr>
          <a:xfrm>
            <a:off x="840662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2" name="Google Shape;172;p5"/>
          <p:cNvSpPr txBox="1"/>
          <p:nvPr>
            <p:ph type="title" idx="13"/>
          </p:nvPr>
        </p:nvSpPr>
        <p:spPr>
          <a:xfrm>
            <a:off x="840662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3" name="Google Shape;173;p5"/>
          <p:cNvSpPr txBox="1"/>
          <p:nvPr>
            <p:ph type="title" idx="14"/>
          </p:nvPr>
        </p:nvSpPr>
        <p:spPr>
          <a:xfrm>
            <a:off x="840662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grpSp>
        <p:nvGrpSpPr>
          <p:cNvPr id="174" name="Google Shape;174;p5"/>
          <p:cNvGrpSpPr/>
          <p:nvPr/>
        </p:nvGrpSpPr>
        <p:grpSpPr>
          <a:xfrm>
            <a:off x="-4492350" y="-2781450"/>
            <a:ext cx="21176600" cy="12687750"/>
            <a:chOff x="-4492350" y="-2781450"/>
            <a:chExt cx="21176600" cy="12687750"/>
          </a:xfrm>
        </p:grpSpPr>
        <p:sp>
          <p:nvSpPr>
            <p:cNvPr id="175" name="Google Shape;175;p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 name="Google Shape;179;p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80" name="Google Shape;180;p5"/>
          <p:cNvGrpSpPr/>
          <p:nvPr/>
        </p:nvGrpSpPr>
        <p:grpSpPr>
          <a:xfrm>
            <a:off x="10268337" y="5851237"/>
            <a:ext cx="1612367" cy="341891"/>
            <a:chOff x="4935262" y="1546062"/>
            <a:chExt cx="1612367" cy="341891"/>
          </a:xfrm>
        </p:grpSpPr>
        <p:sp>
          <p:nvSpPr>
            <p:cNvPr id="181" name="Google Shape;181;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5" name="Google Shape;195;p5"/>
          <p:cNvGrpSpPr/>
          <p:nvPr/>
        </p:nvGrpSpPr>
        <p:grpSpPr>
          <a:xfrm>
            <a:off x="374662" y="292412"/>
            <a:ext cx="1612367" cy="858303"/>
            <a:chOff x="4935262" y="1546062"/>
            <a:chExt cx="1612367" cy="858303"/>
          </a:xfrm>
        </p:grpSpPr>
        <p:sp>
          <p:nvSpPr>
            <p:cNvPr id="196" name="Google Shape;196;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5"/>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5"/>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5"/>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5"/>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5"/>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5"/>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5"/>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5"/>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5"/>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5"/>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5"/>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5"/>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5"/>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5"/>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4" name="Google Shape;224;p5"/>
          <p:cNvSpPr txBox="1"/>
          <p:nvPr>
            <p:ph type="title" idx="15"/>
          </p:nvPr>
        </p:nvSpPr>
        <p:spPr>
          <a:xfrm>
            <a:off x="568050" y="689688"/>
            <a:ext cx="11055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5" name="Google Shape;225;p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226" name="Shape 226"/>
        <p:cNvGrpSpPr/>
        <p:nvPr/>
      </p:nvGrpSpPr>
      <p:grpSpPr>
        <a:xfrm>
          <a:off x="0" y="0"/>
          <a:ext cx="0" cy="0"/>
          <a:chOff x="0" y="0"/>
          <a:chExt cx="0" cy="0"/>
        </a:xfrm>
      </p:grpSpPr>
      <p:sp>
        <p:nvSpPr>
          <p:cNvPr id="227" name="Google Shape;227;p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8" name="Google Shape;228;p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9" name="Google Shape;229;p6"/>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0" name="Google Shape;230;p6"/>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1" name="Google Shape;231;p6"/>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2" name="Google Shape;232;p6"/>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6"/>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4" name="Google Shape;234;p6"/>
          <p:cNvSpPr txBox="1"/>
          <p:nvPr>
            <p:ph type="body" idx="1"/>
          </p:nvPr>
        </p:nvSpPr>
        <p:spPr>
          <a:xfrm>
            <a:off x="5453775" y="2413175"/>
            <a:ext cx="58620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35" name="Google Shape;235;p6"/>
          <p:cNvSpPr txBox="1"/>
          <p:nvPr>
            <p:ph type="title"/>
          </p:nvPr>
        </p:nvSpPr>
        <p:spPr>
          <a:xfrm>
            <a:off x="5453775" y="1488725"/>
            <a:ext cx="5862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36" name="Google Shape;236;p6"/>
          <p:cNvSpPr/>
          <p:nvPr/>
        </p:nvSpPr>
        <p:spPr>
          <a:xfrm>
            <a:off x="670200" y="874800"/>
            <a:ext cx="4421700" cy="51084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7" name="Google Shape;237;p6"/>
          <p:cNvGrpSpPr/>
          <p:nvPr/>
        </p:nvGrpSpPr>
        <p:grpSpPr>
          <a:xfrm>
            <a:off x="-4492350" y="-2781450"/>
            <a:ext cx="21176600" cy="12687750"/>
            <a:chOff x="-4492350" y="-2781450"/>
            <a:chExt cx="21176600" cy="12687750"/>
          </a:xfrm>
        </p:grpSpPr>
        <p:sp>
          <p:nvSpPr>
            <p:cNvPr id="238" name="Google Shape;238;p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42" name="Google Shape;242;p6"/>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243" name="Google Shape;243;p6"/>
          <p:cNvGrpSpPr/>
          <p:nvPr/>
        </p:nvGrpSpPr>
        <p:grpSpPr>
          <a:xfrm>
            <a:off x="10268337" y="5851237"/>
            <a:ext cx="1612367" cy="341891"/>
            <a:chOff x="4935262" y="1546062"/>
            <a:chExt cx="1612367" cy="341891"/>
          </a:xfrm>
        </p:grpSpPr>
        <p:sp>
          <p:nvSpPr>
            <p:cNvPr id="244" name="Google Shape;244;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58" name="Google Shape;258;p6"/>
          <p:cNvGrpSpPr/>
          <p:nvPr/>
        </p:nvGrpSpPr>
        <p:grpSpPr>
          <a:xfrm>
            <a:off x="10268337" y="273362"/>
            <a:ext cx="1612367" cy="858303"/>
            <a:chOff x="4935262" y="1546062"/>
            <a:chExt cx="1612367" cy="858303"/>
          </a:xfrm>
        </p:grpSpPr>
        <p:sp>
          <p:nvSpPr>
            <p:cNvPr id="259" name="Google Shape;259;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7" name="Google Shape;287;p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288" name="Shape 288"/>
        <p:cNvGrpSpPr/>
        <p:nvPr/>
      </p:nvGrpSpPr>
      <p:grpSpPr>
        <a:xfrm>
          <a:off x="0" y="0"/>
          <a:ext cx="0" cy="0"/>
          <a:chOff x="0" y="0"/>
          <a:chExt cx="0" cy="0"/>
        </a:xfrm>
      </p:grpSpPr>
      <p:sp>
        <p:nvSpPr>
          <p:cNvPr id="289" name="Google Shape;289;p7"/>
          <p:cNvSpPr/>
          <p:nvPr/>
        </p:nvSpPr>
        <p:spPr>
          <a:xfrm rot="-2244868" flipH="1">
            <a:off x="-481308"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0" name="Google Shape;290;p7"/>
          <p:cNvSpPr/>
          <p:nvPr/>
        </p:nvSpPr>
        <p:spPr>
          <a:xfrm rot="-2244597" flipH="1">
            <a:off x="-344827"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1" name="Google Shape;291;p7"/>
          <p:cNvSpPr/>
          <p:nvPr/>
        </p:nvSpPr>
        <p:spPr>
          <a:xfrm rot="-2244920" flipH="1">
            <a:off x="4151062"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2" name="Google Shape;292;p7"/>
          <p:cNvSpPr/>
          <p:nvPr/>
        </p:nvSpPr>
        <p:spPr>
          <a:xfrm rot="-2244779" flipH="1">
            <a:off x="-202861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3" name="Google Shape;293;p7"/>
          <p:cNvSpPr/>
          <p:nvPr/>
        </p:nvSpPr>
        <p:spPr>
          <a:xfrm rot="-4794221" flipH="1">
            <a:off x="6977909"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4" name="Google Shape;294;p7"/>
          <p:cNvSpPr/>
          <p:nvPr/>
        </p:nvSpPr>
        <p:spPr>
          <a:xfrm rot="-6682023" flipH="1">
            <a:off x="8490121"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5" name="Google Shape;295;p7"/>
          <p:cNvSpPr/>
          <p:nvPr/>
        </p:nvSpPr>
        <p:spPr>
          <a:xfrm flipH="1">
            <a:off x="10519801"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6" name="Google Shape;296;p7"/>
          <p:cNvSpPr txBox="1"/>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7" name="Google Shape;297;p7"/>
          <p:cNvSpPr txBox="1"/>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8" name="Google Shape;298;p7"/>
          <p:cNvSpPr txBox="1"/>
          <p:nvPr>
            <p:ph type="title"/>
          </p:nvPr>
        </p:nvSpPr>
        <p:spPr>
          <a:xfrm>
            <a:off x="873350" y="6839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99" name="Google Shape;299;p7"/>
          <p:cNvSpPr txBox="1"/>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0" name="Google Shape;300;p7"/>
          <p:cNvSpPr txBox="1"/>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1" name="Google Shape;301;p7"/>
          <p:cNvSpPr/>
          <p:nvPr/>
        </p:nvSpPr>
        <p:spPr>
          <a:xfrm>
            <a:off x="11653550" y="-2598400"/>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02" name="Google Shape;302;p7"/>
          <p:cNvGrpSpPr/>
          <p:nvPr/>
        </p:nvGrpSpPr>
        <p:grpSpPr>
          <a:xfrm>
            <a:off x="-4492350" y="-2781450"/>
            <a:ext cx="21176600" cy="12687750"/>
            <a:chOff x="-4492350" y="-2781450"/>
            <a:chExt cx="21176600" cy="12687750"/>
          </a:xfrm>
        </p:grpSpPr>
        <p:sp>
          <p:nvSpPr>
            <p:cNvPr id="303" name="Google Shape;303;p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07" name="Google Shape;307;p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308" name="Google Shape;308;p7"/>
          <p:cNvGrpSpPr/>
          <p:nvPr/>
        </p:nvGrpSpPr>
        <p:grpSpPr>
          <a:xfrm>
            <a:off x="10268337" y="5851237"/>
            <a:ext cx="1612367" cy="341891"/>
            <a:chOff x="4935262" y="1546062"/>
            <a:chExt cx="1612367" cy="341891"/>
          </a:xfrm>
        </p:grpSpPr>
        <p:sp>
          <p:nvSpPr>
            <p:cNvPr id="309" name="Google Shape;309;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318;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319;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23" name="Google Shape;323;p7"/>
          <p:cNvGrpSpPr/>
          <p:nvPr/>
        </p:nvGrpSpPr>
        <p:grpSpPr>
          <a:xfrm>
            <a:off x="262487" y="254312"/>
            <a:ext cx="1612367" cy="858303"/>
            <a:chOff x="4935262" y="1546062"/>
            <a:chExt cx="1612367" cy="858303"/>
          </a:xfrm>
        </p:grpSpPr>
        <p:sp>
          <p:nvSpPr>
            <p:cNvPr id="324" name="Google Shape;324;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353" name="Shape 353"/>
        <p:cNvGrpSpPr/>
        <p:nvPr/>
      </p:nvGrpSpPr>
      <p:grpSpPr>
        <a:xfrm>
          <a:off x="0" y="0"/>
          <a:ext cx="0" cy="0"/>
          <a:chOff x="0" y="0"/>
          <a:chExt cx="0" cy="0"/>
        </a:xfrm>
      </p:grpSpPr>
      <p:sp>
        <p:nvSpPr>
          <p:cNvPr id="354" name="Google Shape;354;p8"/>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5" name="Google Shape;355;p8"/>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6" name="Google Shape;356;p8"/>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7" name="Google Shape;357;p8"/>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8" name="Google Shape;358;p8"/>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9" name="Google Shape;359;p8"/>
          <p:cNvSpPr/>
          <p:nvPr/>
        </p:nvSpPr>
        <p:spPr>
          <a:xfrm>
            <a:off x="-2190600" y="-20337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0" name="Google Shape;360;p8"/>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1" name="Google Shape;361;p8"/>
          <p:cNvSpPr txBox="1"/>
          <p:nvPr>
            <p:ph type="subTitle" idx="1"/>
          </p:nvPr>
        </p:nvSpPr>
        <p:spPr>
          <a:xfrm>
            <a:off x="1238264" y="2096063"/>
            <a:ext cx="97818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800"/>
              <a:buNone/>
              <a:defRPr sz="2800" b="1"/>
            </a:lvl1pPr>
            <a:lvl2pPr lvl="1" algn="ctr" rtl="0">
              <a:spcBef>
                <a:spcPts val="2100"/>
              </a:spcBef>
              <a:spcAft>
                <a:spcPts val="0"/>
              </a:spcAft>
              <a:buSzPts val="2800"/>
              <a:buNone/>
              <a:defRPr sz="2800" b="1"/>
            </a:lvl2pPr>
            <a:lvl3pPr lvl="2" algn="ctr" rtl="0">
              <a:spcBef>
                <a:spcPts val="2100"/>
              </a:spcBef>
              <a:spcAft>
                <a:spcPts val="0"/>
              </a:spcAft>
              <a:buSzPts val="2800"/>
              <a:buNone/>
              <a:defRPr sz="2800" b="1"/>
            </a:lvl3pPr>
            <a:lvl4pPr lvl="3" algn="ctr" rtl="0">
              <a:spcBef>
                <a:spcPts val="2100"/>
              </a:spcBef>
              <a:spcAft>
                <a:spcPts val="0"/>
              </a:spcAft>
              <a:buSzPts val="2800"/>
              <a:buNone/>
              <a:defRPr sz="2800" b="1"/>
            </a:lvl4pPr>
            <a:lvl5pPr lvl="4" algn="ctr" rtl="0">
              <a:spcBef>
                <a:spcPts val="2100"/>
              </a:spcBef>
              <a:spcAft>
                <a:spcPts val="0"/>
              </a:spcAft>
              <a:buSzPts val="2800"/>
              <a:buNone/>
              <a:defRPr sz="2800" b="1"/>
            </a:lvl5pPr>
            <a:lvl6pPr lvl="5" algn="ctr" rtl="0">
              <a:spcBef>
                <a:spcPts val="2100"/>
              </a:spcBef>
              <a:spcAft>
                <a:spcPts val="0"/>
              </a:spcAft>
              <a:buSzPts val="2800"/>
              <a:buNone/>
              <a:defRPr sz="2800" b="1"/>
            </a:lvl6pPr>
            <a:lvl7pPr lvl="6" algn="ctr" rtl="0">
              <a:spcBef>
                <a:spcPts val="2100"/>
              </a:spcBef>
              <a:spcAft>
                <a:spcPts val="0"/>
              </a:spcAft>
              <a:buSzPts val="2800"/>
              <a:buNone/>
              <a:defRPr sz="2800" b="1"/>
            </a:lvl7pPr>
            <a:lvl8pPr lvl="7" algn="ctr" rtl="0">
              <a:spcBef>
                <a:spcPts val="2100"/>
              </a:spcBef>
              <a:spcAft>
                <a:spcPts val="0"/>
              </a:spcAft>
              <a:buSzPts val="2800"/>
              <a:buNone/>
              <a:defRPr sz="2800" b="1"/>
            </a:lvl8pPr>
            <a:lvl9pPr lvl="8" algn="ctr" rtl="0">
              <a:spcBef>
                <a:spcPts val="2100"/>
              </a:spcBef>
              <a:spcAft>
                <a:spcPts val="2100"/>
              </a:spcAft>
              <a:buSzPts val="2800"/>
              <a:buNone/>
              <a:defRPr sz="2800" b="1"/>
            </a:lvl9pPr>
          </a:lstStyle>
          <a:p/>
        </p:txBody>
      </p:sp>
      <p:sp>
        <p:nvSpPr>
          <p:cNvPr id="362" name="Google Shape;362;p8"/>
          <p:cNvSpPr txBox="1"/>
          <p:nvPr>
            <p:ph type="body" idx="2"/>
          </p:nvPr>
        </p:nvSpPr>
        <p:spPr>
          <a:xfrm>
            <a:off x="1238267" y="2756238"/>
            <a:ext cx="97818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grpSp>
        <p:nvGrpSpPr>
          <p:cNvPr id="363" name="Google Shape;363;p8"/>
          <p:cNvGrpSpPr/>
          <p:nvPr/>
        </p:nvGrpSpPr>
        <p:grpSpPr>
          <a:xfrm>
            <a:off x="-4492350" y="-2781450"/>
            <a:ext cx="21176600" cy="12687750"/>
            <a:chOff x="-4492350" y="-2781450"/>
            <a:chExt cx="21176600" cy="12687750"/>
          </a:xfrm>
        </p:grpSpPr>
        <p:sp>
          <p:nvSpPr>
            <p:cNvPr id="364" name="Google Shape;364;p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8" name="Google Shape;368;p8"/>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69" name="Google Shape;369;p8"/>
          <p:cNvCxnSpPr/>
          <p:nvPr/>
        </p:nvCxnSpPr>
        <p:spPr>
          <a:xfrm>
            <a:off x="643475" y="6187025"/>
            <a:ext cx="11008800" cy="0"/>
          </a:xfrm>
          <a:prstGeom prst="straightConnector1">
            <a:avLst/>
          </a:prstGeom>
          <a:noFill/>
          <a:ln w="28575" cap="rnd" cmpd="sng">
            <a:solidFill>
              <a:schemeClr val="dk1"/>
            </a:solidFill>
            <a:prstDash val="solid"/>
            <a:round/>
            <a:headEnd type="none" w="med" len="med"/>
            <a:tailEnd type="none" w="med" len="med"/>
          </a:ln>
        </p:spPr>
      </p:cxnSp>
      <p:grpSp>
        <p:nvGrpSpPr>
          <p:cNvPr id="370" name="Google Shape;370;p8"/>
          <p:cNvGrpSpPr/>
          <p:nvPr/>
        </p:nvGrpSpPr>
        <p:grpSpPr>
          <a:xfrm>
            <a:off x="10039737" y="5546437"/>
            <a:ext cx="1612367" cy="341891"/>
            <a:chOff x="4935262" y="1546062"/>
            <a:chExt cx="1612367" cy="341891"/>
          </a:xfrm>
        </p:grpSpPr>
        <p:sp>
          <p:nvSpPr>
            <p:cNvPr id="371" name="Google Shape;371;p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8"/>
          <p:cNvSpPr txBox="1"/>
          <p:nvPr>
            <p:ph type="title"/>
          </p:nvPr>
        </p:nvSpPr>
        <p:spPr>
          <a:xfrm>
            <a:off x="1171938" y="970063"/>
            <a:ext cx="9781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6" name="Google Shape;386;p8"/>
          <p:cNvSpPr txBox="1"/>
          <p:nvPr/>
        </p:nvSpPr>
        <p:spPr>
          <a:xfrm rot="5400000">
            <a:off x="-362600" y="599755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387" name="Shape 387"/>
        <p:cNvGrpSpPr/>
        <p:nvPr/>
      </p:nvGrpSpPr>
      <p:grpSpPr>
        <a:xfrm>
          <a:off x="0" y="0"/>
          <a:ext cx="0" cy="0"/>
          <a:chOff x="0" y="0"/>
          <a:chExt cx="0" cy="0"/>
        </a:xfrm>
      </p:grpSpPr>
      <p:sp>
        <p:nvSpPr>
          <p:cNvPr id="388" name="Google Shape;388;p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9" name="Google Shape;389;p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0" name="Google Shape;390;p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1" name="Google Shape;391;p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2" name="Google Shape;392;p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3" name="Google Shape;393;p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4" name="Google Shape;394;p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5" name="Google Shape;395;p9"/>
          <p:cNvSpPr/>
          <p:nvPr/>
        </p:nvSpPr>
        <p:spPr>
          <a:xfrm>
            <a:off x="406050" y="773400"/>
            <a:ext cx="11379900" cy="528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9"/>
          <p:cNvSpPr txBox="1"/>
          <p:nvPr>
            <p:ph type="title"/>
          </p:nvPr>
        </p:nvSpPr>
        <p:spPr>
          <a:xfrm>
            <a:off x="558100" y="1629525"/>
            <a:ext cx="11095500" cy="3633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397" name="Google Shape;397;p9"/>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grpSp>
        <p:nvGrpSpPr>
          <p:cNvPr id="398" name="Google Shape;398;p9"/>
          <p:cNvGrpSpPr/>
          <p:nvPr/>
        </p:nvGrpSpPr>
        <p:grpSpPr>
          <a:xfrm>
            <a:off x="-4492350" y="-2781450"/>
            <a:ext cx="21176600" cy="12687750"/>
            <a:chOff x="-4492350" y="-2781450"/>
            <a:chExt cx="21176600" cy="12687750"/>
          </a:xfrm>
        </p:grpSpPr>
        <p:sp>
          <p:nvSpPr>
            <p:cNvPr id="399" name="Google Shape;399;p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3" name="Google Shape;403;p9"/>
          <p:cNvGrpSpPr/>
          <p:nvPr/>
        </p:nvGrpSpPr>
        <p:grpSpPr>
          <a:xfrm>
            <a:off x="406062" y="6215387"/>
            <a:ext cx="1612367" cy="341891"/>
            <a:chOff x="4935262" y="1546062"/>
            <a:chExt cx="1612367" cy="341891"/>
          </a:xfrm>
        </p:grpSpPr>
        <p:sp>
          <p:nvSpPr>
            <p:cNvPr id="404" name="Google Shape;404;p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8" name="Google Shape;418;p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419" name="Shape 419"/>
        <p:cNvGrpSpPr/>
        <p:nvPr/>
      </p:nvGrpSpPr>
      <p:grpSpPr>
        <a:xfrm>
          <a:off x="0" y="0"/>
          <a:ext cx="0" cy="0"/>
          <a:chOff x="0" y="0"/>
          <a:chExt cx="0" cy="0"/>
        </a:xfrm>
      </p:grpSpPr>
      <p:sp>
        <p:nvSpPr>
          <p:cNvPr id="420" name="Google Shape;420;p10"/>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1" name="Google Shape;421;p10"/>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2" name="Google Shape;422;p10"/>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3" name="Google Shape;423;p10"/>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4" name="Google Shape;424;p10"/>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5" name="Google Shape;425;p10"/>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6" name="Google Shape;426;p10"/>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7" name="Google Shape;427;p10"/>
          <p:cNvSpPr txBox="1"/>
          <p:nvPr>
            <p:ph type="title"/>
          </p:nvPr>
        </p:nvSpPr>
        <p:spPr>
          <a:xfrm>
            <a:off x="548200" y="1382475"/>
            <a:ext cx="11095500" cy="31608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cxnSp>
        <p:nvCxnSpPr>
          <p:cNvPr id="428" name="Google Shape;428;p10"/>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429" name="Google Shape;429;p10"/>
          <p:cNvGrpSpPr/>
          <p:nvPr/>
        </p:nvGrpSpPr>
        <p:grpSpPr>
          <a:xfrm>
            <a:off x="362337" y="5851237"/>
            <a:ext cx="1612367" cy="341891"/>
            <a:chOff x="4935262" y="1546062"/>
            <a:chExt cx="1612367" cy="341891"/>
          </a:xfrm>
        </p:grpSpPr>
        <p:sp>
          <p:nvSpPr>
            <p:cNvPr id="430" name="Google Shape;43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4" name="Google Shape;444;p10"/>
          <p:cNvGrpSpPr/>
          <p:nvPr/>
        </p:nvGrpSpPr>
        <p:grpSpPr>
          <a:xfrm>
            <a:off x="-4492350" y="-2781450"/>
            <a:ext cx="21176600" cy="12687750"/>
            <a:chOff x="-4492350" y="-2781450"/>
            <a:chExt cx="21176600" cy="12687750"/>
          </a:xfrm>
        </p:grpSpPr>
        <p:sp>
          <p:nvSpPr>
            <p:cNvPr id="445" name="Google Shape;445;p10"/>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0"/>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0"/>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0"/>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 name="Google Shape;449;p10"/>
          <p:cNvGrpSpPr/>
          <p:nvPr/>
        </p:nvGrpSpPr>
        <p:grpSpPr>
          <a:xfrm>
            <a:off x="10426837" y="169812"/>
            <a:ext cx="1612367" cy="858303"/>
            <a:chOff x="4935262" y="1546062"/>
            <a:chExt cx="1612367" cy="858303"/>
          </a:xfrm>
        </p:grpSpPr>
        <p:sp>
          <p:nvSpPr>
            <p:cNvPr id="450" name="Google Shape;45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10"/>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10"/>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10"/>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10"/>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0"/>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0"/>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0"/>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0"/>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0"/>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0"/>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0"/>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0"/>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0"/>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0"/>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8" name="Google Shape;478;p10"/>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1pPr>
            <a:lvl2pPr lvl="1">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2pPr>
            <a:lvl3pPr lvl="2">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3pPr>
            <a:lvl4pPr lvl="3">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4pPr>
            <a:lvl5pPr lvl="4">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5pPr>
            <a:lvl6pPr lvl="5">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6pPr>
            <a:lvl7pPr lvl="6">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7pPr>
            <a:lvl8pPr lvl="7">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8pPr>
            <a:lvl9pPr lvl="8">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DM Sans"/>
              <a:buChar char="●"/>
              <a:defRPr sz="1900">
                <a:solidFill>
                  <a:schemeClr val="dk1"/>
                </a:solidFill>
                <a:latin typeface="DM Sans"/>
                <a:ea typeface="DM Sans"/>
                <a:cs typeface="DM Sans"/>
                <a:sym typeface="DM Sans"/>
              </a:defRPr>
            </a:lvl1pPr>
            <a:lvl2pPr marL="914400" lvl="1"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2pPr>
            <a:lvl3pPr marL="1371600" lvl="2"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3pPr>
            <a:lvl4pPr marL="1828800" lvl="3"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4pPr>
            <a:lvl5pPr marL="2286000" lvl="4"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5pPr>
            <a:lvl6pPr marL="2743200" lvl="5"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6pPr>
            <a:lvl7pPr marL="3200400" lvl="6"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7pPr>
            <a:lvl8pPr marL="3657600" lvl="7"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8pPr>
            <a:lvl9pPr marL="4114800" lvl="8" indent="-349250">
              <a:lnSpc>
                <a:spcPct val="115000"/>
              </a:lnSpc>
              <a:spcBef>
                <a:spcPts val="2100"/>
              </a:spcBef>
              <a:spcAft>
                <a:spcPts val="2100"/>
              </a:spcAft>
              <a:buClr>
                <a:schemeClr val="dk1"/>
              </a:buClr>
              <a:buSzPts val="1900"/>
              <a:buFont typeface="DM Sans"/>
              <a:buChar char="■"/>
              <a:defRPr sz="1900">
                <a:solidFill>
                  <a:schemeClr val="dk1"/>
                </a:solidFill>
                <a:latin typeface="DM Sans"/>
                <a:ea typeface="DM Sans"/>
                <a:cs typeface="DM Sans"/>
                <a:sym typeface="DM Sans"/>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grpSp>
        <p:nvGrpSpPr>
          <p:cNvPr id="10" name="Google Shape;10;p1"/>
          <p:cNvGrpSpPr/>
          <p:nvPr/>
        </p:nvGrpSpPr>
        <p:grpSpPr>
          <a:xfrm>
            <a:off x="-4492350" y="-2781450"/>
            <a:ext cx="21176600" cy="12687750"/>
            <a:chOff x="-4492350" y="-2781450"/>
            <a:chExt cx="21176600" cy="12687750"/>
          </a:xfrm>
        </p:grpSpPr>
        <p:sp>
          <p:nvSpPr>
            <p:cNvPr id="11" name="Google Shape;11;p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1.xml"/><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22" name="Shape 1022"/>
        <p:cNvGrpSpPr/>
        <p:nvPr/>
      </p:nvGrpSpPr>
      <p:grpSpPr>
        <a:xfrm>
          <a:off x="0" y="0"/>
          <a:ext cx="0" cy="0"/>
          <a:chOff x="0" y="0"/>
          <a:chExt cx="0" cy="0"/>
        </a:xfrm>
      </p:grpSpPr>
      <p:sp>
        <p:nvSpPr>
          <p:cNvPr id="2" name="Text Box 1"/>
          <p:cNvSpPr txBox="1"/>
          <p:nvPr/>
        </p:nvSpPr>
        <p:spPr>
          <a:xfrm>
            <a:off x="6917055" y="4813300"/>
            <a:ext cx="4389755" cy="1684020"/>
          </a:xfrm>
          <a:prstGeom prst="rect">
            <a:avLst/>
          </a:prstGeom>
          <a:noFill/>
        </p:spPr>
        <p:txBody>
          <a:bodyPr wrap="square" rtlCol="0">
            <a:spAutoFit/>
          </a:bodyPr>
          <a:p>
            <a:pPr>
              <a:lnSpc>
                <a:spcPct val="150000"/>
              </a:lnSpc>
            </a:pPr>
            <a:r>
              <a:rPr lang="en-US" sz="2500">
                <a:latin typeface="Times New Roman" panose="02020603050405020304" charset="0"/>
                <a:cs typeface="Times New Roman" panose="02020603050405020304" charset="0"/>
              </a:rPr>
              <a:t>Thành Viên Nhóm</a:t>
            </a:r>
            <a:endParaRPr lang="en-US" sz="25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Lê Hoàng Chí Nhân</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Nguyễn Đăng Khoa</a:t>
            </a:r>
            <a:endParaRPr lang="en-US" sz="2200">
              <a:latin typeface="Times New Roman" panose="02020603050405020304" charset="0"/>
              <a:cs typeface="Times New Roman" panose="02020603050405020304" charset="0"/>
            </a:endParaRPr>
          </a:p>
        </p:txBody>
      </p:sp>
      <p:sp>
        <p:nvSpPr>
          <p:cNvPr id="3" name="Text Box 2"/>
          <p:cNvSpPr txBox="1"/>
          <p:nvPr/>
        </p:nvSpPr>
        <p:spPr>
          <a:xfrm>
            <a:off x="1746885" y="2903855"/>
            <a:ext cx="5708015"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TÌM HIỂU VỀ REACTJS</a:t>
            </a:r>
            <a:endParaRPr lang="en-US" sz="4000">
              <a:latin typeface="Times New Roman" panose="02020603050405020304" charset="0"/>
              <a:cs typeface="Times New Roman" panose="02020603050405020304" charset="0"/>
            </a:endParaRPr>
          </a:p>
        </p:txBody>
      </p:sp>
      <p:sp>
        <p:nvSpPr>
          <p:cNvPr id="5" name="Text Box 4"/>
          <p:cNvSpPr txBox="1"/>
          <p:nvPr/>
        </p:nvSpPr>
        <p:spPr>
          <a:xfrm>
            <a:off x="2962275" y="512445"/>
            <a:ext cx="6266815" cy="1014730"/>
          </a:xfrm>
          <a:prstGeom prst="rect">
            <a:avLst/>
          </a:prstGeom>
          <a:noFill/>
        </p:spPr>
        <p:txBody>
          <a:bodyPr wrap="square" rtlCol="0">
            <a:spAutoFit/>
          </a:bodyPr>
          <a:p>
            <a:r>
              <a:rPr lang="en-US" sz="3000">
                <a:latin typeface="Times New Roman" panose="02020603050405020304" charset="0"/>
                <a:cs typeface="Times New Roman" panose="02020603050405020304" charset="0"/>
              </a:rPr>
              <a:t>BÁO CÁO ĐỒ ÁN ĐẢM BẢO CHẤT LƯỢNG PHẦN MỀM</a:t>
            </a:r>
            <a:endParaRPr lang="en-US" sz="3000">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9022080" y="278765"/>
            <a:ext cx="3169920" cy="22993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103" name="Picture 102"/>
          <p:cNvPicPr/>
          <p:nvPr/>
        </p:nvPicPr>
        <p:blipFill>
          <a:blip r:embed="rId1"/>
          <a:stretch>
            <a:fillRect/>
          </a:stretch>
        </p:blipFill>
        <p:spPr>
          <a:xfrm>
            <a:off x="1219200" y="1162368"/>
            <a:ext cx="9753600" cy="4905375"/>
          </a:xfrm>
          <a:prstGeom prst="rect">
            <a:avLst/>
          </a:prstGeom>
          <a:noFill/>
          <a:ln w="9525">
            <a:noFill/>
          </a:ln>
        </p:spPr>
      </p:pic>
      <p:sp>
        <p:nvSpPr>
          <p:cNvPr id="2" name="Text Box 1"/>
          <p:cNvSpPr txBox="1"/>
          <p:nvPr/>
        </p:nvSpPr>
        <p:spPr>
          <a:xfrm>
            <a:off x="3583305" y="534035"/>
            <a:ext cx="5025390" cy="475615"/>
          </a:xfrm>
          <a:prstGeom prst="rect">
            <a:avLst/>
          </a:prstGeom>
          <a:noFill/>
        </p:spPr>
        <p:txBody>
          <a:bodyPr wrap="square" rtlCol="0">
            <a:spAutoFit/>
          </a:bodyPr>
          <a:p>
            <a:pPr algn="ctr"/>
            <a:r>
              <a:rPr lang="en-US" sz="2500">
                <a:latin typeface="Times New Roman" panose="02020603050405020304" charset="0"/>
                <a:cs typeface="Times New Roman" panose="02020603050405020304" charset="0"/>
              </a:rPr>
              <a:t>PROPS DRILLING</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State</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4</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38850" y="2313940"/>
            <a:ext cx="4978400" cy="175323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State là một object có thể được sử dụng để chứa dữ liệu hoặc thông tin về components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-Mỗi khi state thay đổi thì components đó sẽ được render lại.</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6" name="Picture 2"/>
          <p:cNvPicPr>
            <a:picLocks noChangeAspect="1"/>
          </p:cNvPicPr>
          <p:nvPr/>
        </p:nvPicPr>
        <p:blipFill>
          <a:blip r:embed="rId1"/>
          <a:stretch>
            <a:fillRect/>
          </a:stretch>
        </p:blipFill>
        <p:spPr>
          <a:xfrm>
            <a:off x="576580" y="784860"/>
            <a:ext cx="7335520" cy="50876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Component life cycle</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5</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Khi một components được khởi chạy nó sẽ phải trải qua 4 giai đoạn chính:</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initialization</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mounting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updating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unmounting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04" name="Picture 103"/>
          <p:cNvPicPr/>
          <p:nvPr/>
        </p:nvPicPr>
        <p:blipFill>
          <a:blip r:embed="rId1"/>
          <a:stretch>
            <a:fillRect/>
          </a:stretch>
        </p:blipFill>
        <p:spPr>
          <a:xfrm>
            <a:off x="895350" y="761365"/>
            <a:ext cx="8462645" cy="48387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Handle Event</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6</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313817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Handling events với React Element cũng tương tự như handling event trên DOM Element" nó chỉ khác nhau ở một số điểm sau:</a:t>
            </a:r>
            <a:endParaRPr lang="en-US" sz="20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Tên của React Events được đặt theo kiểu camelCase chứ không phải lowercase</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Truyền JSX vào một function để handle event chứ không phải là một string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sp>
        <p:nvSpPr>
          <p:cNvPr id="2" name="Text Box 1"/>
          <p:cNvSpPr txBox="1"/>
          <p:nvPr/>
        </p:nvSpPr>
        <p:spPr>
          <a:xfrm>
            <a:off x="84074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Ví dụ với HTML</a:t>
            </a:r>
            <a:endParaRPr lang="en-US" sz="2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840740" y="1092200"/>
            <a:ext cx="3143250" cy="885825"/>
          </a:xfrm>
          <a:prstGeom prst="rect">
            <a:avLst/>
          </a:prstGeom>
        </p:spPr>
      </p:pic>
      <p:sp>
        <p:nvSpPr>
          <p:cNvPr id="4" name="Text Box 3"/>
          <p:cNvSpPr txBox="1"/>
          <p:nvPr/>
        </p:nvSpPr>
        <p:spPr>
          <a:xfrm>
            <a:off x="493268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Nhưng trong React</a:t>
            </a:r>
            <a:endParaRPr lang="en-US" sz="20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5032375" y="1092200"/>
            <a:ext cx="3743325" cy="923925"/>
          </a:xfrm>
          <a:prstGeom prst="rect">
            <a:avLst/>
          </a:prstGeom>
        </p:spPr>
      </p:pic>
      <p:pic>
        <p:nvPicPr>
          <p:cNvPr id="7" name="Picture 6"/>
          <p:cNvPicPr>
            <a:picLocks noChangeAspect="1"/>
          </p:cNvPicPr>
          <p:nvPr/>
        </p:nvPicPr>
        <p:blipFill>
          <a:blip r:embed="rId3"/>
          <a:stretch>
            <a:fillRect/>
          </a:stretch>
        </p:blipFill>
        <p:spPr>
          <a:xfrm>
            <a:off x="840740" y="3491865"/>
            <a:ext cx="5981700" cy="895350"/>
          </a:xfrm>
          <a:prstGeom prst="rect">
            <a:avLst/>
          </a:prstGeom>
        </p:spPr>
      </p:pic>
      <p:pic>
        <p:nvPicPr>
          <p:cNvPr id="8" name="Picture 7"/>
          <p:cNvPicPr>
            <a:picLocks noChangeAspect="1"/>
          </p:cNvPicPr>
          <p:nvPr/>
        </p:nvPicPr>
        <p:blipFill>
          <a:blip r:embed="rId4"/>
          <a:stretch>
            <a:fillRect/>
          </a:stretch>
        </p:blipFill>
        <p:spPr>
          <a:xfrm>
            <a:off x="7259320" y="2639695"/>
            <a:ext cx="3571875" cy="2600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Virtual Dom</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7</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99974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-Virtual DOM sử dụng key, ref mà ở DOM không có  và Virtual DOM được tạo mới sau mỗi lần render lại.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Virtual DOM giúp chúng ta có thể kiểm soát việc re-render của các component bằng cách sử dụng phương thức setState và shouldComponentUpdate</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5" name="Picture 3" descr="IMG_256"/>
          <p:cNvPicPr>
            <a:picLocks noChangeAspect="1"/>
          </p:cNvPicPr>
          <p:nvPr/>
        </p:nvPicPr>
        <p:blipFill>
          <a:blip r:embed="rId1"/>
          <a:stretch>
            <a:fillRect/>
          </a:stretch>
        </p:blipFill>
        <p:spPr>
          <a:xfrm>
            <a:off x="820420" y="1284605"/>
            <a:ext cx="8162290" cy="45504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Hook</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8</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096770"/>
            <a:ext cx="4978400" cy="383095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React Hooks ra đời với nhiệm vụ hỗ trợ chúng ta viết một functional component có đầy đủ các tính năng như một class component thông qua các hooks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Viết component ngắn gọn và dễ hiểu hơn rất nhiều so với dùng class.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Dễ dàng custom các hooks như ý muốn theo từng nghiệp vụ khác nhau</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Loại bỏ được từ khoá “this” thường gây nhầm lẫn khi dùng class.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9" name="Shape 1029"/>
        <p:cNvGrpSpPr/>
        <p:nvPr/>
      </p:nvGrpSpPr>
      <p:grpSpPr>
        <a:xfrm>
          <a:off x="0" y="0"/>
          <a:ext cx="0" cy="0"/>
          <a:chOff x="0" y="0"/>
          <a:chExt cx="0" cy="0"/>
        </a:xfrm>
      </p:grpSpPr>
      <p:sp>
        <p:nvSpPr>
          <p:cNvPr id="1030" name="Google Shape;1030;p22"/>
          <p:cNvSpPr txBox="1"/>
          <p:nvPr>
            <p:ph type="body" idx="1"/>
          </p:nvPr>
        </p:nvSpPr>
        <p:spPr>
          <a:xfrm>
            <a:off x="5380355" y="0"/>
            <a:ext cx="6367145" cy="6464935"/>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a:t>
            </a:r>
            <a:r>
              <a:rPr lang="en-GB" sz="2500">
                <a:latin typeface="Times New Roman" panose="02020603050405020304" charset="0"/>
                <a:cs typeface="Times New Roman" panose="02020603050405020304" charset="0"/>
              </a:rPr>
              <a:t>React là một thư viện để xây dựng giao diện người dùng. Nó khuyến khích việc tạo ra các thành phần UI có thể tái sử dụng</a:t>
            </a: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virtual DOM , giúp cập nhật Dom Tree nhanh chóng , từ đó cải thiện được hiệu năng của web</a:t>
            </a:r>
            <a:endParaRPr lang="en-US" alt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JSX cho phép dev viết code đơn giản hơn</a:t>
            </a:r>
            <a:endParaRPr lang="en-US" altLang="en-GB" sz="2500">
              <a:latin typeface="Times New Roman" panose="02020603050405020304" charset="0"/>
              <a:cs typeface="Times New Roman" panose="02020603050405020304" charset="0"/>
            </a:endParaRPr>
          </a:p>
        </p:txBody>
      </p:sp>
      <p:sp>
        <p:nvSpPr>
          <p:cNvPr id="2" name="Text Box 1"/>
          <p:cNvSpPr txBox="1"/>
          <p:nvPr/>
        </p:nvSpPr>
        <p:spPr>
          <a:xfrm>
            <a:off x="803275" y="1716405"/>
            <a:ext cx="3677920" cy="55308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p>
            <a:r>
              <a:rPr lang="en-US" sz="3000">
                <a:latin typeface="Times New Roman" panose="02020603050405020304" charset="0"/>
                <a:cs typeface="Times New Roman" panose="02020603050405020304" charset="0"/>
              </a:rPr>
              <a:t>GIỚI THIỆU ĐỀ TÀI</a:t>
            </a:r>
            <a:endParaRPr lang="en-US" sz="3000">
              <a:latin typeface="Times New Roman" panose="02020603050405020304" charset="0"/>
              <a:cs typeface="Times New Roman" panose="02020603050405020304" charset="0"/>
            </a:endParaRPr>
          </a:p>
        </p:txBody>
      </p:sp>
      <p:pic>
        <p:nvPicPr>
          <p:cNvPr id="102" name="Picture 101"/>
          <p:cNvPicPr/>
          <p:nvPr/>
        </p:nvPicPr>
        <p:blipFill>
          <a:blip r:embed="rId1"/>
          <a:stretch>
            <a:fillRect/>
          </a:stretch>
        </p:blipFill>
        <p:spPr>
          <a:xfrm>
            <a:off x="1281430" y="2656205"/>
            <a:ext cx="2720975" cy="2962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b="0">
                <a:latin typeface="Times New Roman" panose="02020603050405020304" charset="0"/>
                <a:cs typeface="Times New Roman" panose="02020603050405020304" charset="0"/>
              </a:rPr>
              <a:t>useState là một hook cho phép chúng ta quản lý các state trong một functional component, Bằng cách gọi React.useState bên trong một functional compoenent, bạn đã có thể làm việc với state một cách nhanh chóng.</a:t>
            </a:r>
            <a:endParaRPr lang="en-GB" sz="2000" b="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USESTATE</a:t>
            </a:r>
            <a:endParaRPr lang="en-US" sz="3000">
              <a:latin typeface="Times New Roman" panose="02020603050405020304" charset="0"/>
              <a:cs typeface="Times New Roman" panose="02020603050405020304" charset="0"/>
            </a:endParaRPr>
          </a:p>
        </p:txBody>
      </p:sp>
      <p:pic>
        <p:nvPicPr>
          <p:cNvPr id="11" name="Picture 11" descr="Screenshot (253)"/>
          <p:cNvPicPr>
            <a:picLocks noChangeAspect="1"/>
          </p:cNvPicPr>
          <p:nvPr/>
        </p:nvPicPr>
        <p:blipFill>
          <a:blip r:embed="rId1"/>
          <a:stretch>
            <a:fillRect/>
          </a:stretch>
        </p:blipFill>
        <p:spPr>
          <a:xfrm>
            <a:off x="558165" y="1468755"/>
            <a:ext cx="6589395" cy="370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b="0">
                <a:latin typeface="Times New Roman" panose="02020603050405020304" charset="0"/>
                <a:cs typeface="Times New Roman" panose="02020603050405020304" charset="0"/>
              </a:rPr>
              <a:t>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a:t>
            </a:r>
            <a:endParaRPr lang="en-GB" sz="2000" b="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USEEFFECT</a:t>
            </a:r>
            <a:endParaRPr lang="en-US" sz="3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558165" y="1416050"/>
            <a:ext cx="6529070" cy="3671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316420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USECONTEXT</a:t>
            </a:r>
            <a:endParaRPr lang="en-US" sz="3000">
              <a:latin typeface="Times New Roman" panose="02020603050405020304" charset="0"/>
              <a:cs typeface="Times New Roman" panose="02020603050405020304" charset="0"/>
            </a:endParaRPr>
          </a:p>
        </p:txBody>
      </p:sp>
      <p:pic>
        <p:nvPicPr>
          <p:cNvPr id="17" name="Picture 17" descr="Screenshot (255)"/>
          <p:cNvPicPr>
            <a:picLocks noChangeAspect="1"/>
          </p:cNvPicPr>
          <p:nvPr/>
        </p:nvPicPr>
        <p:blipFill>
          <a:blip r:embed="rId1"/>
          <a:stretch>
            <a:fillRect/>
          </a:stretch>
        </p:blipFill>
        <p:spPr>
          <a:xfrm>
            <a:off x="558165" y="1234440"/>
            <a:ext cx="5433695" cy="3442335"/>
          </a:xfrm>
          <a:prstGeom prst="rect">
            <a:avLst/>
          </a:prstGeom>
        </p:spPr>
      </p:pic>
      <p:pic>
        <p:nvPicPr>
          <p:cNvPr id="18" name="Picture 18" descr="Screenshot (256)"/>
          <p:cNvPicPr>
            <a:picLocks noChangeAspect="1"/>
          </p:cNvPicPr>
          <p:nvPr/>
        </p:nvPicPr>
        <p:blipFill>
          <a:blip r:embed="rId2"/>
          <a:stretch>
            <a:fillRect/>
          </a:stretch>
        </p:blipFill>
        <p:spPr>
          <a:xfrm>
            <a:off x="6224905" y="1234440"/>
            <a:ext cx="5406390" cy="3442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64" name="Shape 1164"/>
        <p:cNvGrpSpPr/>
        <p:nvPr/>
      </p:nvGrpSpPr>
      <p:grpSpPr>
        <a:xfrm>
          <a:off x="0" y="0"/>
          <a:ext cx="0" cy="0"/>
          <a:chOff x="0" y="0"/>
          <a:chExt cx="0" cy="0"/>
        </a:xfrm>
      </p:grpSpPr>
      <p:sp>
        <p:nvSpPr>
          <p:cNvPr id="1165" name="Google Shape;1165;p36"/>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TEST APP</a:t>
            </a:r>
            <a:endParaRPr lang="en-US" altLang="en-GB"/>
          </a:p>
        </p:txBody>
      </p:sp>
      <p:cxnSp>
        <p:nvCxnSpPr>
          <p:cNvPr id="1175" name="Google Shape;1175;p36"/>
          <p:cNvCxnSpPr/>
          <p:nvPr/>
        </p:nvCxnSpPr>
        <p:spPr>
          <a:xfrm>
            <a:off x="342900" y="1691225"/>
            <a:ext cx="11506200" cy="0"/>
          </a:xfrm>
          <a:prstGeom prst="straightConnector1">
            <a:avLst/>
          </a:prstGeom>
          <a:noFill/>
          <a:ln w="28575" cap="rnd" cmpd="sng">
            <a:solidFill>
              <a:schemeClr val="dk1"/>
            </a:solidFill>
            <a:prstDash val="solid"/>
            <a:round/>
            <a:headEnd type="none" w="med" len="med"/>
            <a:tailEnd type="none" w="med" len="med"/>
          </a:ln>
        </p:spPr>
      </p:cxnSp>
      <p:pic>
        <p:nvPicPr>
          <p:cNvPr id="10" name="Picture 10" descr="Screenshot (251)"/>
          <p:cNvPicPr>
            <a:picLocks noChangeAspect="1"/>
          </p:cNvPicPr>
          <p:nvPr/>
        </p:nvPicPr>
        <p:blipFill>
          <a:blip r:embed="rId1"/>
          <a:stretch>
            <a:fillRect/>
          </a:stretch>
        </p:blipFill>
        <p:spPr>
          <a:xfrm>
            <a:off x="0" y="2474595"/>
            <a:ext cx="5930265" cy="3335020"/>
          </a:xfrm>
          <a:prstGeom prst="rect">
            <a:avLst/>
          </a:prstGeom>
        </p:spPr>
      </p:pic>
      <p:pic>
        <p:nvPicPr>
          <p:cNvPr id="9" name="Picture 9" descr="Screenshot (252)"/>
          <p:cNvPicPr>
            <a:picLocks noChangeAspect="1"/>
          </p:cNvPicPr>
          <p:nvPr/>
        </p:nvPicPr>
        <p:blipFill>
          <a:blip r:embed="rId2"/>
          <a:stretch>
            <a:fillRect/>
          </a:stretch>
        </p:blipFill>
        <p:spPr>
          <a:xfrm>
            <a:off x="6213475" y="2447925"/>
            <a:ext cx="5978525" cy="336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64" name="Shape 1164"/>
        <p:cNvGrpSpPr/>
        <p:nvPr/>
      </p:nvGrpSpPr>
      <p:grpSpPr>
        <a:xfrm>
          <a:off x="0" y="0"/>
          <a:ext cx="0" cy="0"/>
          <a:chOff x="0" y="0"/>
          <a:chExt cx="0" cy="0"/>
        </a:xfrm>
      </p:grpSpPr>
      <p:sp>
        <p:nvSpPr>
          <p:cNvPr id="1165" name="Google Shape;1165;p36"/>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THIS IS OUR TEAM</a:t>
            </a:r>
            <a:endParaRPr lang="en-GB"/>
          </a:p>
        </p:txBody>
      </p:sp>
      <p:sp>
        <p:nvSpPr>
          <p:cNvPr id="1166" name="Google Shape;1166;p36"/>
          <p:cNvSpPr txBox="1"/>
          <p:nvPr>
            <p:ph type="subTitle" idx="1"/>
          </p:nvPr>
        </p:nvSpPr>
        <p:spPr>
          <a:xfrm>
            <a:off x="2457782" y="4535660"/>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sz="2400"/>
              <a:t>CHÍ NHÂN</a:t>
            </a:r>
            <a:endParaRPr lang="en-US" altLang="en-GB" sz="2400"/>
          </a:p>
        </p:txBody>
      </p:sp>
      <p:sp>
        <p:nvSpPr>
          <p:cNvPr id="1167" name="Google Shape;1167;p36"/>
          <p:cNvSpPr txBox="1"/>
          <p:nvPr>
            <p:ph type="subTitle" idx="2"/>
          </p:nvPr>
        </p:nvSpPr>
        <p:spPr>
          <a:xfrm>
            <a:off x="6427802" y="4535660"/>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sz="2400"/>
              <a:t>ĐĂNG KHOA</a:t>
            </a:r>
            <a:endParaRPr lang="en-US" sz="2400"/>
          </a:p>
        </p:txBody>
      </p:sp>
      <p:pic>
        <p:nvPicPr>
          <p:cNvPr id="1172" name="Google Shape;1172;p36"/>
          <p:cNvPicPr preferRelativeResize="0"/>
          <p:nvPr/>
        </p:nvPicPr>
        <p:blipFill rotWithShape="1">
          <a:blip r:embed="rId1"/>
          <a:srcRect l="33004" t="8689" r="25212" b="61743"/>
          <a:stretch>
            <a:fillRect/>
          </a:stretch>
        </p:blipFill>
        <p:spPr>
          <a:xfrm>
            <a:off x="3092282" y="2536587"/>
            <a:ext cx="1389900" cy="1389900"/>
          </a:xfrm>
          <a:prstGeom prst="ellipse">
            <a:avLst/>
          </a:prstGeom>
          <a:noFill/>
          <a:ln w="28575" cap="flat" cmpd="sng">
            <a:solidFill>
              <a:schemeClr val="dk1"/>
            </a:solidFill>
            <a:prstDash val="solid"/>
            <a:round/>
            <a:headEnd type="none" w="sm" len="sm"/>
            <a:tailEnd type="none" w="sm" len="sm"/>
          </a:ln>
        </p:spPr>
      </p:pic>
      <p:pic>
        <p:nvPicPr>
          <p:cNvPr id="1173" name="Google Shape;1173;p36"/>
          <p:cNvPicPr preferRelativeResize="0"/>
          <p:nvPr/>
        </p:nvPicPr>
        <p:blipFill rotWithShape="1">
          <a:blip r:embed="rId2"/>
          <a:srcRect l="32897" t="19488" r="25727" b="14540"/>
          <a:stretch>
            <a:fillRect/>
          </a:stretch>
        </p:blipFill>
        <p:spPr>
          <a:xfrm>
            <a:off x="7062490" y="2536068"/>
            <a:ext cx="1389900" cy="1389900"/>
          </a:xfrm>
          <a:prstGeom prst="ellipse">
            <a:avLst/>
          </a:prstGeom>
          <a:noFill/>
          <a:ln w="28575" cap="flat" cmpd="sng">
            <a:solidFill>
              <a:schemeClr val="dk1"/>
            </a:solidFill>
            <a:prstDash val="solid"/>
            <a:round/>
            <a:headEnd type="none" w="sm" len="sm"/>
            <a:tailEnd type="none" w="sm" len="sm"/>
          </a:ln>
        </p:spPr>
      </p:pic>
      <p:cxnSp>
        <p:nvCxnSpPr>
          <p:cNvPr id="1175" name="Google Shape;1175;p36"/>
          <p:cNvCxnSpPr/>
          <p:nvPr/>
        </p:nvCxnSpPr>
        <p:spPr>
          <a:xfrm>
            <a:off x="342900" y="1691225"/>
            <a:ext cx="11506200" cy="0"/>
          </a:xfrm>
          <a:prstGeom prst="straightConnector1">
            <a:avLst/>
          </a:prstGeom>
          <a:noFill/>
          <a:ln w="28575" cap="rnd"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75" name="Shape 1475"/>
        <p:cNvGrpSpPr/>
        <p:nvPr/>
      </p:nvGrpSpPr>
      <p:grpSpPr>
        <a:xfrm>
          <a:off x="0" y="0"/>
          <a:ext cx="0" cy="0"/>
          <a:chOff x="0" y="0"/>
          <a:chExt cx="0" cy="0"/>
        </a:xfrm>
      </p:grpSpPr>
      <p:sp>
        <p:nvSpPr>
          <p:cNvPr id="1476" name="Google Shape;1476;p41"/>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ltLang="en-GB"/>
              <a:t>FOR WATHCHING</a:t>
            </a:r>
            <a:endParaRPr lang="en-US" altLang="en-GB"/>
          </a:p>
        </p:txBody>
      </p:sp>
      <p:sp>
        <p:nvSpPr>
          <p:cNvPr id="1484" name="Google Shape;1484;p41"/>
          <p:cNvSpPr/>
          <p:nvPr/>
        </p:nvSpPr>
        <p:spPr>
          <a:xfrm>
            <a:off x="3180338" y="1984570"/>
            <a:ext cx="5800436" cy="717900"/>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THANK YOU!</a:t>
            </a:r>
            <a:endParaRPr b="1" i="0">
              <a:ln w="28575" cap="flat" cmpd="sng">
                <a:solidFill>
                  <a:srgbClr val="000000"/>
                </a:solidFill>
                <a:prstDash val="solid"/>
                <a:round/>
                <a:headEnd type="none" w="sm" len="sm"/>
                <a:tailEnd type="none" w="sm" len="sm"/>
              </a:ln>
              <a:noFill/>
              <a:latin typeface="DM Sans"/>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36" name="Shape 1036"/>
        <p:cNvGrpSpPr/>
        <p:nvPr/>
      </p:nvGrpSpPr>
      <p:grpSpPr>
        <a:xfrm>
          <a:off x="0" y="0"/>
          <a:ext cx="0" cy="0"/>
          <a:chOff x="0" y="0"/>
          <a:chExt cx="0" cy="0"/>
        </a:xfrm>
      </p:grpSpPr>
      <p:sp>
        <p:nvSpPr>
          <p:cNvPr id="1038" name="Google Shape;1038;p23"/>
          <p:cNvSpPr txBox="1"/>
          <p:nvPr>
            <p:ph type="title" idx="15"/>
          </p:nvPr>
        </p:nvSpPr>
        <p:spPr>
          <a:xfrm>
            <a:off x="568050" y="461088"/>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TABLE OF CONTENTS</a:t>
            </a:r>
            <a:endParaRPr lang="en-GB"/>
          </a:p>
        </p:txBody>
      </p:sp>
      <p:sp>
        <p:nvSpPr>
          <p:cNvPr id="1039" name="Google Shape;1039;p23"/>
          <p:cNvSpPr txBox="1"/>
          <p:nvPr>
            <p:ph type="body" idx="2"/>
          </p:nvPr>
        </p:nvSpPr>
        <p:spPr>
          <a:xfrm>
            <a:off x="3409950" y="2795270"/>
            <a:ext cx="1666240" cy="48006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a:t>
            </a:r>
            <a:endParaRPr lang="en-US" altLang="en-GB"/>
          </a:p>
        </p:txBody>
      </p:sp>
      <p:sp>
        <p:nvSpPr>
          <p:cNvPr id="1040" name="Google Shape;1040;p23"/>
          <p:cNvSpPr txBox="1"/>
          <p:nvPr>
            <p:ph type="body" idx="3"/>
          </p:nvPr>
        </p:nvSpPr>
        <p:spPr>
          <a:xfrm>
            <a:off x="490855" y="4845685"/>
            <a:ext cx="2223770" cy="132270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 Life Cycle</a:t>
            </a:r>
            <a:endParaRPr lang="en-US" altLang="en-GB"/>
          </a:p>
        </p:txBody>
      </p:sp>
      <p:sp>
        <p:nvSpPr>
          <p:cNvPr id="1041" name="Google Shape;1041;p23"/>
          <p:cNvSpPr txBox="1"/>
          <p:nvPr>
            <p:ph type="body" idx="4"/>
          </p:nvPr>
        </p:nvSpPr>
        <p:spPr>
          <a:xfrm>
            <a:off x="3282950" y="4845685"/>
            <a:ext cx="2379345" cy="90868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Handle Event</a:t>
            </a:r>
            <a:endParaRPr lang="en-US" altLang="en-GB"/>
          </a:p>
        </p:txBody>
      </p:sp>
      <p:sp>
        <p:nvSpPr>
          <p:cNvPr id="1042" name="Google Shape;1042;p23"/>
          <p:cNvSpPr txBox="1"/>
          <p:nvPr>
            <p:ph type="body" idx="8"/>
          </p:nvPr>
        </p:nvSpPr>
        <p:spPr>
          <a:xfrm>
            <a:off x="6719570" y="2767965"/>
            <a:ext cx="1371600" cy="7175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Props</a:t>
            </a:r>
            <a:endParaRPr lang="en-US" altLang="en-GB"/>
          </a:p>
        </p:txBody>
      </p:sp>
      <p:sp>
        <p:nvSpPr>
          <p:cNvPr id="1043" name="Google Shape;1043;p23"/>
          <p:cNvSpPr txBox="1"/>
          <p:nvPr>
            <p:ph type="body" idx="9"/>
          </p:nvPr>
        </p:nvSpPr>
        <p:spPr>
          <a:xfrm>
            <a:off x="6561455" y="4845685"/>
            <a:ext cx="1651000" cy="72263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Virtual Dom</a:t>
            </a:r>
            <a:endParaRPr lang="en-US" altLang="en-GB"/>
          </a:p>
        </p:txBody>
      </p:sp>
      <p:sp>
        <p:nvSpPr>
          <p:cNvPr id="1044" name="Google Shape;1044;p23"/>
          <p:cNvSpPr/>
          <p:nvPr/>
        </p:nvSpPr>
        <p:spPr>
          <a:xfrm>
            <a:off x="568050" y="1952700"/>
            <a:ext cx="1108350"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01</a:t>
            </a:r>
            <a:endParaRPr b="1" i="0">
              <a:ln w="28575" cap="flat" cmpd="sng">
                <a:solidFill>
                  <a:srgbClr val="000000"/>
                </a:solidFill>
                <a:prstDash val="solid"/>
                <a:round/>
                <a:headEnd type="none" w="sm" len="sm"/>
                <a:tailEnd type="none" w="sm" len="sm"/>
              </a:ln>
              <a:noFill/>
              <a:latin typeface="DM Sans"/>
            </a:endParaRPr>
          </a:p>
        </p:txBody>
      </p:sp>
      <p:sp>
        <p:nvSpPr>
          <p:cNvPr id="1045" name="Google Shape;1045;p23"/>
          <p:cNvSpPr/>
          <p:nvPr/>
        </p:nvSpPr>
        <p:spPr>
          <a:xfrm>
            <a:off x="3425080" y="1952700"/>
            <a:ext cx="140367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02</a:t>
            </a:r>
            <a:endParaRPr b="1" i="0">
              <a:ln w="28575" cap="flat" cmpd="sng">
                <a:solidFill>
                  <a:srgbClr val="000000"/>
                </a:solidFill>
                <a:prstDash val="solid"/>
                <a:round/>
                <a:headEnd type="none" w="sm" len="sm"/>
                <a:tailEnd type="none" w="sm" len="sm"/>
              </a:ln>
              <a:noFill/>
              <a:latin typeface="DM Sans"/>
            </a:endParaRPr>
          </a:p>
        </p:txBody>
      </p:sp>
      <p:sp>
        <p:nvSpPr>
          <p:cNvPr id="1046" name="Google Shape;1046;p23"/>
          <p:cNvSpPr/>
          <p:nvPr/>
        </p:nvSpPr>
        <p:spPr>
          <a:xfrm>
            <a:off x="6577435" y="1954605"/>
            <a:ext cx="141544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03</a:t>
            </a:r>
            <a:endParaRPr b="1" i="0">
              <a:ln w="28575" cap="flat" cmpd="sng">
                <a:solidFill>
                  <a:srgbClr val="000000"/>
                </a:solidFill>
                <a:prstDash val="solid"/>
                <a:round/>
                <a:headEnd type="none" w="sm" len="sm"/>
                <a:tailEnd type="none" w="sm" len="sm"/>
              </a:ln>
              <a:noFill/>
              <a:latin typeface="DM Sans"/>
            </a:endParaRPr>
          </a:p>
        </p:txBody>
      </p:sp>
      <p:sp>
        <p:nvSpPr>
          <p:cNvPr id="1047" name="Google Shape;1047;p23"/>
          <p:cNvSpPr/>
          <p:nvPr/>
        </p:nvSpPr>
        <p:spPr>
          <a:xfrm>
            <a:off x="568050" y="3993775"/>
            <a:ext cx="1497802"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5</a:t>
            </a:r>
            <a:endParaRPr lang="en-US" b="1" i="0">
              <a:ln w="28575" cap="flat" cmpd="sng">
                <a:solidFill>
                  <a:srgbClr val="000000"/>
                </a:solidFill>
                <a:prstDash val="solid"/>
                <a:round/>
                <a:headEnd type="none" w="sm" len="sm"/>
                <a:tailEnd type="none" w="sm" len="sm"/>
              </a:ln>
              <a:noFill/>
              <a:latin typeface="DM Sans"/>
            </a:endParaRPr>
          </a:p>
        </p:txBody>
      </p:sp>
      <p:sp>
        <p:nvSpPr>
          <p:cNvPr id="1048" name="Google Shape;1048;p23"/>
          <p:cNvSpPr/>
          <p:nvPr/>
        </p:nvSpPr>
        <p:spPr>
          <a:xfrm>
            <a:off x="3517155" y="3994410"/>
            <a:ext cx="145191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6</a:t>
            </a:r>
            <a:endParaRPr lang="en-US" b="1" i="0">
              <a:ln w="28575" cap="flat" cmpd="sng">
                <a:solidFill>
                  <a:srgbClr val="000000"/>
                </a:solidFill>
                <a:prstDash val="solid"/>
                <a:round/>
                <a:headEnd type="none" w="sm" len="sm"/>
                <a:tailEnd type="none" w="sm" len="sm"/>
              </a:ln>
              <a:noFill/>
              <a:latin typeface="DM Sans"/>
            </a:endParaRPr>
          </a:p>
        </p:txBody>
      </p:sp>
      <p:sp>
        <p:nvSpPr>
          <p:cNvPr id="1049" name="Google Shape;1049;p23"/>
          <p:cNvSpPr/>
          <p:nvPr/>
        </p:nvSpPr>
        <p:spPr>
          <a:xfrm>
            <a:off x="6555210" y="3993775"/>
            <a:ext cx="146015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7</a:t>
            </a:r>
            <a:endParaRPr lang="en-US" b="1" i="0">
              <a:ln w="28575" cap="flat" cmpd="sng">
                <a:solidFill>
                  <a:srgbClr val="000000"/>
                </a:solidFill>
                <a:prstDash val="solid"/>
                <a:round/>
                <a:headEnd type="none" w="sm" len="sm"/>
                <a:tailEnd type="none" w="sm" len="sm"/>
              </a:ln>
              <a:noFill/>
              <a:latin typeface="DM Sans"/>
            </a:endParaRPr>
          </a:p>
        </p:txBody>
      </p:sp>
      <p:sp>
        <p:nvSpPr>
          <p:cNvPr id="2" name="Google Shape;1045;p23"/>
          <p:cNvSpPr/>
          <p:nvPr/>
        </p:nvSpPr>
        <p:spPr>
          <a:xfrm>
            <a:off x="9741425" y="2035885"/>
            <a:ext cx="1403675"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4</a:t>
            </a:r>
            <a:endParaRPr lang="en-US" b="1" i="0">
              <a:ln w="28575" cap="flat" cmpd="sng">
                <a:solidFill>
                  <a:srgbClr val="000000"/>
                </a:solidFill>
                <a:prstDash val="solid"/>
                <a:round/>
                <a:headEnd type="none" w="sm" len="sm"/>
                <a:tailEnd type="none" w="sm" len="sm"/>
              </a:ln>
              <a:noFill/>
              <a:latin typeface="DM Sans"/>
            </a:endParaRPr>
          </a:p>
        </p:txBody>
      </p:sp>
      <p:sp>
        <p:nvSpPr>
          <p:cNvPr id="4" name="Google Shape;1039;p23"/>
          <p:cNvSpPr txBox="1"/>
          <p:nvPr/>
        </p:nvSpPr>
        <p:spPr>
          <a:xfrm>
            <a:off x="568325" y="2887980"/>
            <a:ext cx="1666240" cy="48006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JSX</a:t>
            </a:r>
            <a:endParaRPr lang="en-US" altLang="en-GB"/>
          </a:p>
        </p:txBody>
      </p:sp>
      <p:sp>
        <p:nvSpPr>
          <p:cNvPr id="5" name="Google Shape;1042;p23"/>
          <p:cNvSpPr txBox="1"/>
          <p:nvPr/>
        </p:nvSpPr>
        <p:spPr>
          <a:xfrm>
            <a:off x="9734550" y="2886710"/>
            <a:ext cx="1371600" cy="71755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State</a:t>
            </a:r>
            <a:endParaRPr lang="en-US" altLang="en-GB"/>
          </a:p>
        </p:txBody>
      </p:sp>
      <p:sp>
        <p:nvSpPr>
          <p:cNvPr id="6" name="Google Shape;1049;p23"/>
          <p:cNvSpPr/>
          <p:nvPr/>
        </p:nvSpPr>
        <p:spPr>
          <a:xfrm>
            <a:off x="9713700" y="3993775"/>
            <a:ext cx="1460151"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8</a:t>
            </a:r>
            <a:endParaRPr lang="en-US" b="1" i="0">
              <a:ln w="28575" cap="flat" cmpd="sng">
                <a:solidFill>
                  <a:srgbClr val="000000"/>
                </a:solidFill>
                <a:prstDash val="solid"/>
                <a:round/>
                <a:headEnd type="none" w="sm" len="sm"/>
                <a:tailEnd type="none" w="sm" len="sm"/>
              </a:ln>
              <a:noFill/>
              <a:latin typeface="DM Sans"/>
            </a:endParaRPr>
          </a:p>
        </p:txBody>
      </p:sp>
      <p:sp>
        <p:nvSpPr>
          <p:cNvPr id="7" name="Google Shape;1043;p23"/>
          <p:cNvSpPr txBox="1"/>
          <p:nvPr/>
        </p:nvSpPr>
        <p:spPr>
          <a:xfrm>
            <a:off x="9744710" y="4845685"/>
            <a:ext cx="1651000" cy="72263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Hook</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11159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JSX</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01</a:t>
            </a:r>
            <a:endParaRPr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07100" y="2134870"/>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JSX là viết tắt là Javascript XML, một template languges nhưng nó lại mang hầu hết tính năng của Javascript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sym typeface="+mn-ea"/>
              </a:rPr>
              <a:t>- JSX giúp cho việc xây dựng các ứng dụng React một cách nhanh hơn, dễ tối ưu trong việc complie code sang javascript</a:t>
            </a:r>
            <a:endParaRPr lang="en-US" sz="1800">
              <a:latin typeface="Times New Roman" panose="02020603050405020304" charset="0"/>
              <a:cs typeface="Times New Roman" panose="02020603050405020304" charset="0"/>
              <a:sym typeface="+mn-ea"/>
            </a:endParaRPr>
          </a:p>
          <a:p>
            <a:pPr>
              <a:lnSpc>
                <a:spcPct val="150000"/>
              </a:lnSpc>
            </a:pPr>
            <a:r>
              <a:rPr lang="en-US" sz="1800">
                <a:latin typeface="Times New Roman" panose="02020603050405020304" charset="0"/>
                <a:cs typeface="Times New Roman" panose="02020603050405020304" charset="0"/>
                <a:sym typeface="+mn-ea"/>
              </a:rPr>
              <a:t>- Nó cho phép bạn viết các đoạn mã HTML trong React một cách dẽ dàng và có cấu trúc hơn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2" descr="Untitled"/>
          <p:cNvPicPr>
            <a:picLocks noChangeAspect="1"/>
          </p:cNvPicPr>
          <p:nvPr/>
        </p:nvPicPr>
        <p:blipFill>
          <a:blip r:embed="rId1"/>
          <a:stretch>
            <a:fillRect/>
          </a:stretch>
        </p:blipFill>
        <p:spPr>
          <a:xfrm>
            <a:off x="499745" y="648335"/>
            <a:ext cx="8134985" cy="533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Component</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2</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Components giúp phân chia các UI  thành các phân nhỏ để dễ dàng quản lý và tái sử dụng</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React App đều có chứa nhiều components, mỗi components trong đó thường nhận về các props và trả về React elements từ đó hiển thị ra cho UI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Components trong React thường được viết theo 2 loại chính đó là functional component và class components. </a:t>
            </a:r>
            <a:endParaRPr lang="en-US" sz="1800">
              <a:latin typeface="Times New Roman" panose="02020603050405020304" charset="0"/>
              <a:cs typeface="Times New Roman" panose="02020603050405020304" charset="0"/>
            </a:endParaRPr>
          </a:p>
          <a:p>
            <a:pPr>
              <a:lnSpc>
                <a:spcPct val="150000"/>
              </a:lnSpc>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1" descr="Screenshot (258)"/>
          <p:cNvPicPr>
            <a:picLocks noChangeAspect="1"/>
          </p:cNvPicPr>
          <p:nvPr/>
        </p:nvPicPr>
        <p:blipFill>
          <a:blip r:embed="rId1"/>
          <a:stretch>
            <a:fillRect/>
          </a:stretch>
        </p:blipFill>
        <p:spPr>
          <a:xfrm>
            <a:off x="527685" y="648335"/>
            <a:ext cx="7861935" cy="5241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Props</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3</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Props là một object được truyền vào trong một components, mỗi components sẽ nhận vào props và trả về react element.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Props cho phép chúng ta giao tiếp giữa các components với nhau bằng cách truyền tham số qua lại giữa các components.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4" name="Picture 4" descr="props"/>
          <p:cNvPicPr>
            <a:picLocks noChangeAspect="1"/>
          </p:cNvPicPr>
          <p:nvPr/>
        </p:nvPicPr>
        <p:blipFill>
          <a:blip r:embed="rId1"/>
          <a:stretch>
            <a:fillRect/>
          </a:stretch>
        </p:blipFill>
        <p:spPr>
          <a:xfrm>
            <a:off x="635" y="617220"/>
            <a:ext cx="6059805" cy="4932045"/>
          </a:xfrm>
          <a:prstGeom prst="rect">
            <a:avLst/>
          </a:prstGeom>
        </p:spPr>
      </p:pic>
      <p:pic>
        <p:nvPicPr>
          <p:cNvPr id="5" name="Picture 1"/>
          <p:cNvPicPr>
            <a:picLocks noChangeAspect="1"/>
          </p:cNvPicPr>
          <p:nvPr/>
        </p:nvPicPr>
        <p:blipFill>
          <a:blip r:embed="rId2"/>
          <a:stretch>
            <a:fillRect/>
          </a:stretch>
        </p:blipFill>
        <p:spPr>
          <a:xfrm>
            <a:off x="6224270" y="616585"/>
            <a:ext cx="5967730" cy="49326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SlidesMania · Holo Gradients">
  <a:themeElements>
    <a:clrScheme name="Simple Light">
      <a:dk1>
        <a:srgbClr val="000000"/>
      </a:dk1>
      <a:lt1>
        <a:srgbClr val="FFFFFF"/>
      </a:lt1>
      <a:dk2>
        <a:srgbClr val="434343"/>
      </a:dk2>
      <a:lt2>
        <a:srgbClr val="EEEEEE"/>
      </a:lt2>
      <a:accent1>
        <a:srgbClr val="B1ADEE"/>
      </a:accent1>
      <a:accent2>
        <a:srgbClr val="99DEF3"/>
      </a:accent2>
      <a:accent3>
        <a:srgbClr val="EEEEEE"/>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3306</Words>
  <Application>WPS Presentation</Application>
  <PresentationFormat/>
  <Paragraphs>162</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SimSun</vt:lpstr>
      <vt:lpstr>Wingdings</vt:lpstr>
      <vt:lpstr>Arial</vt:lpstr>
      <vt:lpstr>DM Sans</vt:lpstr>
      <vt:lpstr>Barlow Condensed</vt:lpstr>
      <vt:lpstr>Calibri</vt:lpstr>
      <vt:lpstr>Aldrich</vt:lpstr>
      <vt:lpstr>Segoe Print</vt:lpstr>
      <vt:lpstr>Abril Fatface</vt:lpstr>
      <vt:lpstr>Minion Pro Med</vt:lpstr>
      <vt:lpstr>Griffy</vt:lpstr>
      <vt:lpstr>Wide Latin</vt:lpstr>
      <vt:lpstr>Poppins</vt:lpstr>
      <vt:lpstr>Homemade Apple</vt:lpstr>
      <vt:lpstr>Times New Roman</vt:lpstr>
      <vt:lpstr>Microsoft YaHei</vt:lpstr>
      <vt:lpstr>Arial Unicode MS</vt:lpstr>
      <vt:lpstr>SlidesMania · Holo Gradients</vt:lpstr>
      <vt:lpstr>PowerPoint 演示文稿</vt:lpstr>
      <vt:lpstr>PowerPoint 演示文稿</vt:lpstr>
      <vt:lpstr>TABLE OF CONTENTS</vt:lpstr>
      <vt:lpstr>JSX </vt:lpstr>
      <vt:lpstr>PowerPoint 演示文稿</vt:lpstr>
      <vt:lpstr>Component </vt:lpstr>
      <vt:lpstr>PowerPoint 演示文稿</vt:lpstr>
      <vt:lpstr>Props</vt:lpstr>
      <vt:lpstr>PowerPoint 演示文稿</vt:lpstr>
      <vt:lpstr>PowerPoint 演示文稿</vt:lpstr>
      <vt:lpstr>State</vt:lpstr>
      <vt:lpstr>PowerPoint 演示文稿</vt:lpstr>
      <vt:lpstr>Component life cycle</vt:lpstr>
      <vt:lpstr>PowerPoint 演示文稿</vt:lpstr>
      <vt:lpstr>Handle Event</vt:lpstr>
      <vt:lpstr>PowerPoint 演示文稿</vt:lpstr>
      <vt:lpstr>Virtual Dom</vt:lpstr>
      <vt:lpstr>PowerPoint 演示文稿</vt:lpstr>
      <vt:lpstr>Hook</vt:lpstr>
      <vt:lpstr>useState là một hook cho phép chúng ta quản lý các state trong một functional component, Bằng cách gọi React.useState bên trong một functional compoenent, bạn đã có thể làm việc với state một cách nhanh chóng.</vt:lpstr>
      <vt:lpstr>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vt:lpstr>
      <vt:lpstr>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vt:lpstr>
      <vt:lpstr>THIS IS OUR TEAM</vt:lpstr>
      <vt:lpstr>THIS IS OUR TEAM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google1569763207</cp:lastModifiedBy>
  <cp:revision>44</cp:revision>
  <dcterms:created xsi:type="dcterms:W3CDTF">2022-03-09T12:21:00Z</dcterms:created>
  <dcterms:modified xsi:type="dcterms:W3CDTF">2022-03-23T12:24:26Z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656B841F398D475198BF2C6DD621A71C</vt:lpwstr>
  </property>
  <property fmtid="{D5CDD505-2E9C-101B-9397-08002B2CF9AE}" pid="3" name="KSOProductBuildVer">
    <vt:lpwstr>1033-11.2.0.11029</vt:lpwstr>
  </property>
</Properties>
</file>