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1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89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9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8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7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4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_title">
            <a:extLst>
              <a:ext uri="{FF2B5EF4-FFF2-40B4-BE49-F238E27FC236}">
                <a16:creationId xmlns:a16="http://schemas.microsoft.com/office/drawing/2014/main" id="{5E976AD0-0FD1-440C-A25B-91F540E5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0362"/>
            <a:ext cx="5829300" cy="297366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5" name="page_number">
            <a:extLst>
              <a:ext uri="{FF2B5EF4-FFF2-40B4-BE49-F238E27FC236}">
                <a16:creationId xmlns:a16="http://schemas.microsoft.com/office/drawing/2014/main" id="{AF2AD097-ADD8-49E8-BC9A-0D21E677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708" y="8924691"/>
            <a:ext cx="5398584" cy="297366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3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Yue</dc:creator>
  <cp:lastModifiedBy>Thomas Yue</cp:lastModifiedBy>
  <cp:revision>6</cp:revision>
  <dcterms:created xsi:type="dcterms:W3CDTF">2022-04-27T17:20:40Z</dcterms:created>
  <dcterms:modified xsi:type="dcterms:W3CDTF">2022-04-27T21:24:30Z</dcterms:modified>
</cp:coreProperties>
</file>