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1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89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9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8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7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4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76AD0-0FD1-440C-A25B-91F540E59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2AD097-ADD8-49E8-BC9A-0D21E677F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Yue</dc:creator>
  <cp:lastModifiedBy>Thomas Yue</cp:lastModifiedBy>
  <cp:revision>1</cp:revision>
  <dcterms:created xsi:type="dcterms:W3CDTF">2022-04-27T17:20:40Z</dcterms:created>
  <dcterms:modified xsi:type="dcterms:W3CDTF">2022-04-27T17:22:34Z</dcterms:modified>
</cp:coreProperties>
</file>