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17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53EE-5E6F-49D2-B6D2-2CF35DAEFBA8}" type="datetimeFigureOut">
              <a:rPr lang="en-CA" smtClean="0"/>
              <a:t>2022-04-27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C81-E75E-4EE1-8BB9-26349B283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170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53EE-5E6F-49D2-B6D2-2CF35DAEFBA8}" type="datetimeFigureOut">
              <a:rPr lang="en-CA" smtClean="0"/>
              <a:t>2022-04-27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C81-E75E-4EE1-8BB9-26349B283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506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53EE-5E6F-49D2-B6D2-2CF35DAEFBA8}" type="datetimeFigureOut">
              <a:rPr lang="en-CA" smtClean="0"/>
              <a:t>2022-04-27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C81-E75E-4EE1-8BB9-26349B283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57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53EE-5E6F-49D2-B6D2-2CF35DAEFBA8}" type="datetimeFigureOut">
              <a:rPr lang="en-CA" smtClean="0"/>
              <a:t>2022-04-27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C81-E75E-4EE1-8BB9-26349B283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889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53EE-5E6F-49D2-B6D2-2CF35DAEFBA8}" type="datetimeFigureOut">
              <a:rPr lang="en-CA" smtClean="0"/>
              <a:t>2022-04-27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C81-E75E-4EE1-8BB9-26349B283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19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53EE-5E6F-49D2-B6D2-2CF35DAEFBA8}" type="datetimeFigureOut">
              <a:rPr lang="en-CA" smtClean="0"/>
              <a:t>2022-04-27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C81-E75E-4EE1-8BB9-26349B283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389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53EE-5E6F-49D2-B6D2-2CF35DAEFBA8}" type="datetimeFigureOut">
              <a:rPr lang="en-CA" smtClean="0"/>
              <a:t>2022-04-27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C81-E75E-4EE1-8BB9-26349B283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093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53EE-5E6F-49D2-B6D2-2CF35DAEFBA8}" type="datetimeFigureOut">
              <a:rPr lang="en-CA" smtClean="0"/>
              <a:t>2022-04-27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C81-E75E-4EE1-8BB9-26349B283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080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53EE-5E6F-49D2-B6D2-2CF35DAEFBA8}" type="datetimeFigureOut">
              <a:rPr lang="en-CA" smtClean="0"/>
              <a:t>2022-04-27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C81-E75E-4EE1-8BB9-26349B283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086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53EE-5E6F-49D2-B6D2-2CF35DAEFBA8}" type="datetimeFigureOut">
              <a:rPr lang="en-CA" smtClean="0"/>
              <a:t>2022-04-27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C81-E75E-4EE1-8BB9-26349B283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078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53EE-5E6F-49D2-B6D2-2CF35DAEFBA8}" type="datetimeFigureOut">
              <a:rPr lang="en-CA" smtClean="0"/>
              <a:t>2022-04-27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C81-E75E-4EE1-8BB9-26349B283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43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D53EE-5E6F-49D2-B6D2-2CF35DAEFBA8}" type="datetimeFigureOut">
              <a:rPr lang="en-CA" smtClean="0"/>
              <a:t>2022-04-27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53C81-E75E-4EE1-8BB9-26349B283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815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y be an image of skyscraper">
            <a:extLst>
              <a:ext uri="{FF2B5EF4-FFF2-40B4-BE49-F238E27FC236}">
                <a16:creationId xmlns:a16="http://schemas.microsoft.com/office/drawing/2014/main" id="{3426F07D-767C-4D80-8A57-3A017DDC99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93" b="2"/>
          <a:stretch/>
        </p:blipFill>
        <p:spPr bwMode="auto">
          <a:xfrm>
            <a:off x="-1" y="10"/>
            <a:ext cx="6858001" cy="686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DEF28D5B-2926-4FE4-BF22-EA37C737E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75629"/>
            <a:ext cx="6858000" cy="586837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E976AD0-0FD1-440C-A25B-91F540E59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053" y="7801691"/>
            <a:ext cx="3689790" cy="1060255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rgbClr val="000000"/>
                </a:solidFill>
              </a:rPr>
              <a:t>Disclaimer goes here</a:t>
            </a:r>
            <a:endParaRPr lang="en-CA" sz="3200" dirty="0">
              <a:solidFill>
                <a:srgbClr val="00000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F2AD097-ADD8-49E8-BC9A-0D21E677F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310" y="6914596"/>
            <a:ext cx="5312266" cy="605042"/>
          </a:xfrm>
        </p:spPr>
        <p:txBody>
          <a:bodyPr anchor="b">
            <a:normAutofit/>
          </a:bodyPr>
          <a:lstStyle/>
          <a:p>
            <a:pPr algn="l"/>
            <a:r>
              <a:rPr lang="en-US" altLang="zh-TW" b="1" i="0" dirty="0">
                <a:solidFill>
                  <a:srgbClr val="000000"/>
                </a:solidFill>
                <a:effectLst/>
                <a:latin typeface="Segoe UI Historic" panose="020B0502040204020203" pitchFamily="34" charset="0"/>
              </a:rPr>
              <a:t>VCP 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Segoe UI Historic" panose="020B0502040204020203" pitchFamily="34" charset="0"/>
              </a:rPr>
              <a:t>全職交易精英 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Segoe UI Historic" panose="020B0502040204020203" pitchFamily="34" charset="0"/>
              </a:rPr>
              <a:t>- 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Segoe UI Historic" panose="020B0502040204020203" pitchFamily="34" charset="0"/>
              </a:rPr>
              <a:t>專頁</a:t>
            </a: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2" name="date_slot">
            <a:extLst>
              <a:ext uri="{FF2B5EF4-FFF2-40B4-BE49-F238E27FC236}">
                <a16:creationId xmlns:a16="http://schemas.microsoft.com/office/drawing/2014/main" id="{592F78F3-2CDC-42D8-9C75-BFB741195934}"/>
              </a:ext>
            </a:extLst>
          </p:cNvPr>
          <p:cNvSpPr txBox="1"/>
          <p:nvPr/>
        </p:nvSpPr>
        <p:spPr>
          <a:xfrm>
            <a:off x="4114800" y="8621486"/>
            <a:ext cx="2465147" cy="24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412639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13</Words>
  <Application>Microsoft Office PowerPoint</Application>
  <PresentationFormat>Letter Paper (8.5x11 in)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Historic</vt:lpstr>
      <vt:lpstr>Office Theme</vt:lpstr>
      <vt:lpstr>Disclaimer goes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Yue</dc:creator>
  <cp:lastModifiedBy>Thomas Yue</cp:lastModifiedBy>
  <cp:revision>8</cp:revision>
  <dcterms:created xsi:type="dcterms:W3CDTF">2022-04-27T17:20:40Z</dcterms:created>
  <dcterms:modified xsi:type="dcterms:W3CDTF">2022-04-27T17:52:56Z</dcterms:modified>
</cp:coreProperties>
</file>