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29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D53EE-5E6F-49D2-B6D2-2CF35DAEFBA8}" type="datetimeFigureOut">
              <a:rPr lang="en-CA" smtClean="0"/>
              <a:t>2022-04-28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400170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D53EE-5E6F-49D2-B6D2-2CF35DAEFBA8}" type="datetimeFigureOut">
              <a:rPr lang="en-CA" smtClean="0"/>
              <a:t>2022-04-28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154506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D53EE-5E6F-49D2-B6D2-2CF35DAEFBA8}" type="datetimeFigureOut">
              <a:rPr lang="en-CA" smtClean="0"/>
              <a:t>2022-04-28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14957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D53EE-5E6F-49D2-B6D2-2CF35DAEFBA8}" type="datetimeFigureOut">
              <a:rPr lang="en-CA" smtClean="0"/>
              <a:t>2022-04-28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373889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D53EE-5E6F-49D2-B6D2-2CF35DAEFBA8}" type="datetimeFigureOut">
              <a:rPr lang="en-CA" smtClean="0"/>
              <a:t>2022-04-28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102419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D53EE-5E6F-49D2-B6D2-2CF35DAEFBA8}" type="datetimeFigureOut">
              <a:rPr lang="en-CA" smtClean="0"/>
              <a:t>2022-04-28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411389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D53EE-5E6F-49D2-B6D2-2CF35DAEFBA8}" type="datetimeFigureOut">
              <a:rPr lang="en-CA" smtClean="0"/>
              <a:t>2022-04-28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428093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D53EE-5E6F-49D2-B6D2-2CF35DAEFBA8}" type="datetimeFigureOut">
              <a:rPr lang="en-CA" smtClean="0"/>
              <a:t>2022-04-28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171080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D53EE-5E6F-49D2-B6D2-2CF35DAEFBA8}" type="datetimeFigureOut">
              <a:rPr lang="en-CA" smtClean="0"/>
              <a:t>2022-04-28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189086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D53EE-5E6F-49D2-B6D2-2CF35DAEFBA8}" type="datetimeFigureOut">
              <a:rPr lang="en-CA" smtClean="0"/>
              <a:t>2022-04-28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170078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D53EE-5E6F-49D2-B6D2-2CF35DAEFBA8}" type="datetimeFigureOut">
              <a:rPr lang="en-CA" smtClean="0"/>
              <a:t>2022-04-28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453C81-E75E-4EE1-8BB9-26349B283895}" type="slidenum">
              <a:rPr lang="en-CA" smtClean="0"/>
              <a:t>‹#›</a:t>
            </a:fld>
            <a:endParaRPr lang="en-CA"/>
          </a:p>
        </p:txBody>
      </p:sp>
    </p:spTree>
    <p:extLst>
      <p:ext uri="{BB962C8B-B14F-4D97-AF65-F5344CB8AC3E}">
        <p14:creationId xmlns:p14="http://schemas.microsoft.com/office/powerpoint/2010/main" val="243943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95D53EE-5E6F-49D2-B6D2-2CF35DAEFBA8}" type="datetimeFigureOut">
              <a:rPr lang="en-CA" smtClean="0"/>
              <a:t>2022-04-28</a:t>
            </a:fld>
            <a:endParaRPr lang="en-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D453C81-E75E-4EE1-8BB9-26349B283895}" type="slidenum">
              <a:rPr lang="en-CA" smtClean="0"/>
              <a:t>‹#›</a:t>
            </a:fld>
            <a:endParaRPr lang="en-CA"/>
          </a:p>
        </p:txBody>
      </p:sp>
    </p:spTree>
    <p:extLst>
      <p:ext uri="{BB962C8B-B14F-4D97-AF65-F5344CB8AC3E}">
        <p14:creationId xmlns:p14="http://schemas.microsoft.com/office/powerpoint/2010/main" val="199815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openxmlformats.org/officeDocument/2006/relationships/hyperlink" Target="https://www.facebook.com/VCP-%E5%85%A8%E8%81%B7%E4%BA%A4%E6%98%93%E7%B2%BE%E8%8B%B1-%E5%B0%88%E9%A0%81-112173941472055"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patreon.com/fulltimetradingelite" TargetMode="External"/><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ay be an image of skyscraper">
            <a:extLst>
              <a:ext uri="{FF2B5EF4-FFF2-40B4-BE49-F238E27FC236}">
                <a16:creationId xmlns:a16="http://schemas.microsoft.com/office/drawing/2014/main" id="{3426F07D-767C-4D80-8A57-3A017DDC999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rcRect r="93" b="2"/>
          <a:stretch/>
        </p:blipFill>
        <p:spPr bwMode="auto">
          <a:xfrm>
            <a:off x="0" y="0"/>
            <a:ext cx="6858001" cy="686427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3275629"/>
            <a:ext cx="6858000" cy="5868371"/>
          </a:xfrm>
          <a:prstGeom prst="rect">
            <a:avLst/>
          </a:prstGeom>
        </p:spPr>
      </p:pic>
      <p:sp>
        <p:nvSpPr>
          <p:cNvPr id="5" name="Subtitle 4">
            <a:extLst>
              <a:ext uri="{FF2B5EF4-FFF2-40B4-BE49-F238E27FC236}">
                <a16:creationId xmlns:a16="http://schemas.microsoft.com/office/drawing/2014/main" id="{AF2AD097-ADD8-49E8-BC9A-0D21E677FA50}"/>
              </a:ext>
            </a:extLst>
          </p:cNvPr>
          <p:cNvSpPr>
            <a:spLocks noGrp="1"/>
          </p:cNvSpPr>
          <p:nvPr>
            <p:ph type="subTitle" idx="1"/>
          </p:nvPr>
        </p:nvSpPr>
        <p:spPr>
          <a:xfrm>
            <a:off x="1622501" y="2739086"/>
            <a:ext cx="3612995" cy="605042"/>
          </a:xfrm>
        </p:spPr>
        <p:txBody>
          <a:bodyPr anchor="b">
            <a:noAutofit/>
          </a:bodyPr>
          <a:lstStyle/>
          <a:p>
            <a:r>
              <a:rPr lang="en-US" altLang="zh-TW" sz="3200" b="1" i="0" dirty="0">
                <a:solidFill>
                  <a:schemeClr val="bg1"/>
                </a:solidFill>
                <a:effectLst/>
                <a:latin typeface="Segoe UI Historic" panose="020B0502040204020203" pitchFamily="34" charset="0"/>
              </a:rPr>
              <a:t>VCP </a:t>
            </a:r>
            <a:r>
              <a:rPr lang="zh-TW" altLang="en-US" sz="3200" b="1" i="0" dirty="0">
                <a:solidFill>
                  <a:schemeClr val="bg1"/>
                </a:solidFill>
                <a:effectLst/>
                <a:latin typeface="Segoe UI Historic" panose="020B0502040204020203" pitchFamily="34" charset="0"/>
              </a:rPr>
              <a:t>全職交易精英</a:t>
            </a:r>
            <a:endParaRPr lang="en-CA" sz="3200" dirty="0">
              <a:solidFill>
                <a:schemeClr val="bg1"/>
              </a:solidFill>
            </a:endParaRPr>
          </a:p>
        </p:txBody>
      </p:sp>
      <p:sp>
        <p:nvSpPr>
          <p:cNvPr id="2" name="date_slot">
            <a:extLst>
              <a:ext uri="{FF2B5EF4-FFF2-40B4-BE49-F238E27FC236}">
                <a16:creationId xmlns:a16="http://schemas.microsoft.com/office/drawing/2014/main" id="{592F78F3-2CDC-42D8-9C75-BFB741195934}"/>
              </a:ext>
            </a:extLst>
          </p:cNvPr>
          <p:cNvSpPr txBox="1"/>
          <p:nvPr/>
        </p:nvSpPr>
        <p:spPr>
          <a:xfrm>
            <a:off x="1884555" y="3811327"/>
            <a:ext cx="3088888" cy="246221"/>
          </a:xfrm>
          <a:prstGeom prst="rect">
            <a:avLst/>
          </a:prstGeom>
          <a:noFill/>
        </p:spPr>
        <p:txBody>
          <a:bodyPr wrap="square" rtlCol="0">
            <a:spAutoFit/>
          </a:bodyPr>
          <a:lstStyle/>
          <a:p>
            <a:pPr algn="ctr"/>
            <a:endParaRPr lang="en-CA" sz="1000" dirty="0">
              <a:solidFill>
                <a:schemeClr val="bg1"/>
              </a:solidFill>
            </a:endParaRPr>
          </a:p>
        </p:txBody>
      </p:sp>
      <p:pic>
        <p:nvPicPr>
          <p:cNvPr id="3" name="Picture 2" descr="Patreon Logo and symbol, meaning, history, PNG">
            <a:hlinkClick r:id="rId5"/>
            <a:extLst>
              <a:ext uri="{FF2B5EF4-FFF2-40B4-BE49-F238E27FC236}">
                <a16:creationId xmlns:a16="http://schemas.microsoft.com/office/drawing/2014/main" id="{19EDD9D2-2389-4A0E-9996-F3081E2F1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0063" y="7106412"/>
            <a:ext cx="2049434" cy="1152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logo and symbol, meaning, history, PNG">
            <a:hlinkClick r:id="rId7"/>
            <a:extLst>
              <a:ext uri="{FF2B5EF4-FFF2-40B4-BE49-F238E27FC236}">
                <a16:creationId xmlns:a16="http://schemas.microsoft.com/office/drawing/2014/main" id="{BC412C63-1915-45F1-8619-AA9D1A44D2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0275" y="6869810"/>
            <a:ext cx="2261286" cy="14133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Qr code&#10;&#10;Description automatically generated">
            <a:extLst>
              <a:ext uri="{FF2B5EF4-FFF2-40B4-BE49-F238E27FC236}">
                <a16:creationId xmlns:a16="http://schemas.microsoft.com/office/drawing/2014/main" id="{0A7FC310-B394-47D7-8671-E411155ACB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653" y="6700174"/>
            <a:ext cx="1578785" cy="1813924"/>
          </a:xfrm>
          <a:prstGeom prst="rect">
            <a:avLst/>
          </a:prstGeom>
        </p:spPr>
      </p:pic>
      <p:sp>
        <p:nvSpPr>
          <p:cNvPr id="4" name="Title 3">
            <a:extLst>
              <a:ext uri="{FF2B5EF4-FFF2-40B4-BE49-F238E27FC236}">
                <a16:creationId xmlns:a16="http://schemas.microsoft.com/office/drawing/2014/main" id="{5E976AD0-0FD1-440C-A25B-91F540E5919C}"/>
              </a:ext>
            </a:extLst>
          </p:cNvPr>
          <p:cNvSpPr>
            <a:spLocks noGrp="1"/>
          </p:cNvSpPr>
          <p:nvPr>
            <p:ph type="ctrTitle"/>
          </p:nvPr>
        </p:nvSpPr>
        <p:spPr>
          <a:xfrm>
            <a:off x="149654" y="8525248"/>
            <a:ext cx="6558690" cy="518390"/>
          </a:xfrm>
          <a:ln>
            <a:solidFill>
              <a:schemeClr val="tx1"/>
            </a:solidFill>
          </a:ln>
        </p:spPr>
        <p:txBody>
          <a:bodyPr anchor="t">
            <a:noAutofit/>
          </a:bodyPr>
          <a:lstStyle/>
          <a:p>
            <a:pPr algn="l"/>
            <a:r>
              <a:rPr lang="zh-TW" altLang="en-US" sz="1000" b="0" i="0" u="none" strike="noStrike" dirty="0">
                <a:solidFill>
                  <a:srgbClr val="000000"/>
                </a:solidFill>
                <a:effectLst/>
                <a:latin typeface="Arial" panose="020B0604020202020204" pitchFamily="34" charset="0"/>
                <a:cs typeface="Arial" panose="020B0604020202020204" pitchFamily="34" charset="0"/>
              </a:rPr>
              <a:t>免責聲明</a:t>
            </a:r>
            <a:r>
              <a:rPr lang="en-US" altLang="zh-TW" sz="1000" b="0" i="0" u="none" strike="noStrike" dirty="0">
                <a:solidFill>
                  <a:srgbClr val="000000"/>
                </a:solidFill>
                <a:effectLst/>
                <a:latin typeface="Arial" panose="020B0604020202020204" pitchFamily="34" charset="0"/>
                <a:cs typeface="Arial" panose="020B0604020202020204" pitchFamily="34" charset="0"/>
              </a:rPr>
              <a:t>:</a:t>
            </a:r>
            <a:r>
              <a:rPr lang="zh-TW" altLang="en-US" sz="1000" b="0" i="0" u="none" strike="noStrike" dirty="0">
                <a:solidFill>
                  <a:srgbClr val="000000"/>
                </a:solidFill>
                <a:effectLst/>
                <a:latin typeface="Arial" panose="020B0604020202020204" pitchFamily="34" charset="0"/>
                <a:cs typeface="Arial" panose="020B0604020202020204" pitchFamily="34" charset="0"/>
              </a:rPr>
              <a:t>以下提供的資訊皆為學術研究結果，並非投資意見。此外一切圖片和數據版權所有，未經本台同意切勿分享。</a:t>
            </a:r>
            <a:r>
              <a:rPr lang="en-US" altLang="zh-TW" sz="1000" b="0" i="0" u="none" strike="noStrike" dirty="0">
                <a:solidFill>
                  <a:srgbClr val="000000"/>
                </a:solidFill>
                <a:effectLst/>
                <a:latin typeface="Arial" panose="020B0604020202020204" pitchFamily="34" charset="0"/>
                <a:cs typeface="Arial" panose="020B0604020202020204" pitchFamily="34" charset="0"/>
              </a:rPr>
              <a:t>Disclaimer: The information provided below is the result of academic research and is not investment advice. In addition, all pictures and data are copyrighted and should not be shared without the consent of this station.</a:t>
            </a:r>
            <a:endParaRPr lang="en-CA" sz="1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398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99</Words>
  <Application>Microsoft Office PowerPoint</Application>
  <PresentationFormat>Letter Paper (8.5x11 in)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 Historic</vt:lpstr>
      <vt:lpstr>Office Theme</vt:lpstr>
      <vt:lpstr>免責聲明:以下提供的資訊皆為學術研究結果，並非投資意見。此外一切圖片和數據版權所有，未經本台同意切勿分享。Disclaimer: The information provided below is the result of academic research and is not investment advice. In addition, all pictures and data are copyrighted and should not be shared without the consent of this station.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Yue</dc:creator>
  <cp:lastModifiedBy>Thomas Yue</cp:lastModifiedBy>
  <cp:revision>17</cp:revision>
  <dcterms:created xsi:type="dcterms:W3CDTF">2022-04-27T17:20:40Z</dcterms:created>
  <dcterms:modified xsi:type="dcterms:W3CDTF">2022-04-29T02:05:52Z</dcterms:modified>
</cp:coreProperties>
</file>