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BMLogoRefreshF3(black).png">
            <a:extLst>
              <a:ext uri="{FF2B5EF4-FFF2-40B4-BE49-F238E27FC236}">
                <a16:creationId xmlns:a16="http://schemas.microsoft.com/office/drawing/2014/main" id="{DF49C4BA-021D-3CFD-9152-739A9C504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72800" y="91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74" y="1435995"/>
            <a:ext cx="1130765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makes you feel most like yourself in a community and how do you help others feel that way too?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Soda Pop Starburst)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873876"/>
            <a:ext cx="1155234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What’s something you’ve carried from your world of theater, music, or dance into community dialogue?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Axil)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642057"/>
            <a:ext cx="1142356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Has spending time in </a:t>
            </a:r>
            <a:r>
              <a:rPr sz="4400" b="1" dirty="0" err="1">
                <a:solidFill>
                  <a:srgbClr val="000000"/>
                </a:solidFill>
              </a:rPr>
              <a:t>BridgeMakers</a:t>
            </a:r>
            <a:r>
              <a:rPr sz="4400" b="1" dirty="0">
                <a:solidFill>
                  <a:srgbClr val="000000"/>
                </a:solidFill>
              </a:rPr>
              <a:t> helped with how you interact with other people in VR?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Evalka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1594" y="1558344"/>
            <a:ext cx="1146863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kind of feeling or experience do you hope people take with them after spending time in one of your worlds?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Evalka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/>
          </a:p>
          <a:p>
            <a:pPr algn="ctr"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has your meditation practice shaped the way you experience community and language?</a:t>
            </a:r>
          </a:p>
          <a:p>
            <a:pPr algn="ctr"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Theo)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815922"/>
            <a:ext cx="1141712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does it feel like when someone else’s insight opens up something new in you?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Theo)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" y="1890117"/>
            <a:ext cx="1102431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have you discovered about community structure—spoken or unspoken—by being part of this group?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Georgebrauham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914400"/>
            <a:ext cx="11391363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With an abstract, psychology‑minded approach, what compromise or solution have you recently envisioned that could help communities thrive?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Jay Sycamore)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35994"/>
            <a:ext cx="1135916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has your journey through </a:t>
            </a:r>
            <a:r>
              <a:rPr sz="4400" b="1" dirty="0" err="1">
                <a:solidFill>
                  <a:srgbClr val="000000"/>
                </a:solidFill>
              </a:rPr>
              <a:t>Vtubing</a:t>
            </a:r>
            <a:r>
              <a:rPr sz="4400" b="1" dirty="0">
                <a:solidFill>
                  <a:srgbClr val="000000"/>
                </a:solidFill>
              </a:rPr>
              <a:t> and art revealed to you about connection?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Puzzlechild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8" y="1738648"/>
            <a:ext cx="1158454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What’s one moment where your creativity helped others feel seen or inspired?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Puzzlechild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435994"/>
            <a:ext cx="1146219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do you imagine “total world domination through art” unfolding in a community like this?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Puzzlechild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716" y="1539025"/>
            <a:ext cx="11500834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has developing in </a:t>
            </a:r>
            <a:r>
              <a:rPr sz="4400" b="1" dirty="0" err="1">
                <a:solidFill>
                  <a:srgbClr val="000000"/>
                </a:solidFill>
              </a:rPr>
              <a:t>VRChat</a:t>
            </a:r>
            <a:r>
              <a:rPr sz="4400" b="1" dirty="0">
                <a:solidFill>
                  <a:srgbClr val="000000"/>
                </a:solidFill>
              </a:rPr>
              <a:t> changed the way you think about community or shared experience?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Lauren)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551904"/>
            <a:ext cx="1148151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What’s something you’re still curious to explore or learn about in VR, even after all these years?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ScottScott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700011"/>
            <a:ext cx="1159742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do you think intentional worldbuilding and guided conversations shape a stronger sense of belonging?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ScottScott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74631"/>
            <a:ext cx="11384924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role do you think nostalgia, healing, and friendship play in how we build communities online?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ScottScott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738648"/>
            <a:ext cx="1154591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does it mean to design for something that’s still emerging?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Merivio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725769"/>
            <a:ext cx="1144931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stories or symbols still live with you from the spaces we’ve created?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Merivio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481071"/>
            <a:ext cx="1092128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has your work with anxiety shaped the way you lead and create safe space?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CuriousKibble)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4219" y="2079938"/>
            <a:ext cx="1142356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does humor help build connections across difference?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CuriousKibble)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654935"/>
            <a:ext cx="1158454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What’s changed in how you think about patience and pacing when building community?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Llamarawk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8867" y="1764406"/>
            <a:ext cx="1140424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has walking through vulnerability shaped your role as a core leader?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Llamarawk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390919"/>
            <a:ext cx="1132696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In what moments did you realize leadership sometimes means not having answers?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</a:t>
            </a:r>
            <a:r>
              <a:rPr sz="4400" b="1" dirty="0" err="1">
                <a:solidFill>
                  <a:srgbClr val="000000"/>
                </a:solidFill>
              </a:rPr>
              <a:t>Llamarawk</a:t>
            </a:r>
            <a:r>
              <a:rPr sz="4400" b="1" dirty="0">
                <a:solidFill>
                  <a:srgbClr val="00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1133340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has shifting from “individual meta mode” toward shared community moments felt for you?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Blaine Tanuki)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648496"/>
            <a:ext cx="1142356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does being “one of the helpers” look like for you in the world of social VR today?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Carl Pagen)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735" y="1751527"/>
            <a:ext cx="1132053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has learning tools like Blender and VR world design taught you about your own creative process?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Blaine Tanuki)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154" y="1725769"/>
            <a:ext cx="1139136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did it mean to you to follow your friend’s passion and show up in a space just to support?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Blaine Tanuki)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86754"/>
            <a:ext cx="117348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have you learned this year about what it takes to lead?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Teacups)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674253"/>
            <a:ext cx="1153303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are you seeing community—virtual or otherwise—differently now that you’re part of building it?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Teacups)</a:t>
            </a:r>
          </a:p>
        </p:txBody>
      </p:sp>
      <p:pic>
        <p:nvPicPr>
          <p:cNvPr id="3" name="Picture 2" descr="BMLogoRefreshF3(black).png">
            <a:extLst>
              <a:ext uri="{FF2B5EF4-FFF2-40B4-BE49-F238E27FC236}">
                <a16:creationId xmlns:a16="http://schemas.microsoft.com/office/drawing/2014/main" id="{6E129C3C-58F4-4DD1-424B-D6DB64503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9144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61753"/>
            <a:ext cx="1147507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How does your love of art, language, and healing shape the kind of world you want to help co-create?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Teacups)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9" y="1455312"/>
            <a:ext cx="10715223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>
                <a:latin typeface="Arial"/>
              </a:defRPr>
            </a:pPr>
            <a:r>
              <a:rPr sz="4400" b="1" dirty="0">
                <a:solidFill>
                  <a:srgbClr val="000000"/>
                </a:solidFill>
              </a:rPr>
              <a:t>What have you discovered about yourself as a learner or collaborator since diving into VRC?</a:t>
            </a:r>
          </a:p>
          <a:p>
            <a:pPr>
              <a:defRPr sz="1800">
                <a:solidFill>
                  <a:srgbClr val="646464"/>
                </a:solidFill>
                <a:latin typeface="Arial"/>
              </a:defRPr>
            </a:pPr>
            <a:r>
              <a:rPr sz="2400" b="1" dirty="0">
                <a:solidFill>
                  <a:srgbClr val="000000"/>
                </a:solidFill>
              </a:rPr>
              <a:t>(Inspired by Axil)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659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Fitzpatrick, Scott</cp:lastModifiedBy>
  <cp:revision>5</cp:revision>
  <dcterms:created xsi:type="dcterms:W3CDTF">2013-01-27T09:14:16Z</dcterms:created>
  <dcterms:modified xsi:type="dcterms:W3CDTF">2025-08-09T17:47:48Z</dcterms:modified>
  <cp:category/>
</cp:coreProperties>
</file>