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454D-8183-47F0-6509-036648DD1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11ACE-4C09-B275-3433-23F0510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E1A3-B5A1-042A-5F22-6F4F2EE3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C6AE-FBBB-558D-87A5-3190205C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1AB54-558A-0BB2-3927-54B03751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7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C3CD-9D68-181C-8165-934725CE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BA740-8A11-D52D-82E6-62051C224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45C2-F481-4D17-FEE0-9D96E12B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06A6-5134-252F-4C48-05EAD8C2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14976-0AA3-15BF-B6D7-4E0C6413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2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4E4F9-1B27-A83E-BED1-5F1FC4E7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B58A6-F85B-7CC4-7B8E-F449CCC3D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5418-57B1-ABE8-24A7-F4BC84E4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999E-9268-4556-69D7-D2A58DB8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2C61-C2CC-0BEF-9FF9-6F38D412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2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3AA8-E8FE-B6E6-AE1B-576A4FDE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8D58-244B-946A-FBCB-C677FD76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04FB-BFD3-9BED-C0C7-D9E34FA4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E6892-8584-1037-03D9-43AF0C61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F77B7-5F2C-044B-2C68-D07840B2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34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367F-6DDC-E4B0-0325-8FF0BF22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48C60-D9C6-C5B6-DF79-F5795F52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5B134-36BE-53D2-1B0A-361C20D9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B53B-84C3-803A-A914-7E3D20AD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48E69-EB93-75E6-C2CB-AA8CAADC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08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816F-EF24-6811-6E84-8254558C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E16F-0D42-AC67-754E-EE3F6692F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F547D-92A9-FA4F-DAD5-69457342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D1169-18EF-7C51-0A29-ED5F39A1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BFF62-DDF4-8AA7-7A85-B6AB7E7E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AE154-9190-9579-F285-97F4A495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03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8BFB-0B8D-B989-03E4-4E8C1CAC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B616-CBE2-9EB1-AFBF-9D1BAA8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E892A-8500-825F-32FF-8077C6AA6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E3BF3-5A2A-FCB5-8C03-6A8DDEC96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0B991-171C-619B-B7B7-B986E2517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52C76-69EF-851D-C81A-8DF2E7EF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90C38-8902-A313-15BB-0083B1ED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5D525-75A3-0054-7207-03D4C6B9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4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E711-80AA-A511-B39A-46870AA6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CD6A3-554B-2D9D-A579-E83939F8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42B00-E80D-C00A-4301-23815123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08C6F-247E-E6EC-62E0-8D9CB25E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94E34-154F-CFBC-E1EC-87749B43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D406C-E19E-6BD0-009B-C61FD836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63EB7-ED69-5FFE-F29B-869D1CBD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1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384-E04F-97AD-590E-874E1958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BF6B-D9F6-B451-B58E-29E21A73F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33120-D9A4-7852-8B25-282A9155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E44B2-BFF1-6252-28BB-2E65B2EF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64B9-7B97-A389-D14B-B261B60E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8A543-32FF-3B54-06AF-9794FEE9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1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FD83-CEE2-B31F-3457-A3DFE268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E4BE6-9169-995C-25B8-0574D611D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2E24-78D6-EB92-FF8F-5CFED1002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BE8B9-AE93-FBF6-B196-205F0F03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B15AE-4D75-18A0-0EBA-C3E2C0E2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D932B-AAB4-6B16-7E6D-534EA0CD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23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2DFDD-EBA7-A03A-E432-3696E59D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24E8E-6BB3-D200-7581-50BE38A6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87FB-4055-880C-44A4-A30C19A64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A9FE-E36A-BD34-368E-AF6CA2075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FF8B-D400-5880-4C63-33CDA7A7D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191E-CDE9-60F8-6F3E-25E820ABC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E0EC5-9844-E550-0824-9FAFD4B2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23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ED93EE-0E19-5E4B-0E76-51AB574E2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1523734"/>
            <a:ext cx="381053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9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401BC-2AB2-4CC8-40D8-8DD48F26C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80" y="-26400"/>
            <a:ext cx="4320000" cy="432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8995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6D8192A6-B8BF-2C7E-45E5-6A35E178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0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6D8192A6-B8BF-2C7E-45E5-6A35E178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5319" r="28119" b="10691"/>
          <a:stretch/>
        </p:blipFill>
        <p:spPr>
          <a:xfrm rot="5400000">
            <a:off x="6736080" y="2204720"/>
            <a:ext cx="4320000" cy="4320000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C106CE-FEE0-24BD-5807-C5F6E0C3C275}"/>
              </a:ext>
            </a:extLst>
          </p:cNvPr>
          <p:cNvSpPr/>
          <p:nvPr/>
        </p:nvSpPr>
        <p:spPr>
          <a:xfrm>
            <a:off x="904240" y="2204720"/>
            <a:ext cx="4320000" cy="43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person with long hair smiling&#10;&#10;Description automatically generated">
            <a:extLst>
              <a:ext uri="{FF2B5EF4-FFF2-40B4-BE49-F238E27FC236}">
                <a16:creationId xmlns:a16="http://schemas.microsoft.com/office/drawing/2014/main" id="{48CC1F94-746E-6606-C3CF-5DF6B3B872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28"/>
          <a:stretch/>
        </p:blipFill>
        <p:spPr>
          <a:xfrm>
            <a:off x="2416079" y="2275840"/>
            <a:ext cx="4320001" cy="432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8328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long hair smiling&#10;&#10;Description automatically generated">
            <a:extLst>
              <a:ext uri="{FF2B5EF4-FFF2-40B4-BE49-F238E27FC236}">
                <a16:creationId xmlns:a16="http://schemas.microsoft.com/office/drawing/2014/main" id="{DAC65A95-5498-765E-AFF4-ED8DE5E6F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52" y="0"/>
            <a:ext cx="5155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1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long hair smiling&#10;&#10;Description automatically generated">
            <a:extLst>
              <a:ext uri="{FF2B5EF4-FFF2-40B4-BE49-F238E27FC236}">
                <a16:creationId xmlns:a16="http://schemas.microsoft.com/office/drawing/2014/main" id="{DAC65A95-5498-765E-AFF4-ED8DE5E6F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28"/>
          <a:stretch/>
        </p:blipFill>
        <p:spPr>
          <a:xfrm>
            <a:off x="6485231" y="1599292"/>
            <a:ext cx="4320001" cy="4320000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9CB60C-7ACF-05C2-76B7-72EFE9C3C67C}"/>
              </a:ext>
            </a:extLst>
          </p:cNvPr>
          <p:cNvSpPr/>
          <p:nvPr/>
        </p:nvSpPr>
        <p:spPr>
          <a:xfrm>
            <a:off x="-462106" y="1683374"/>
            <a:ext cx="4320000" cy="43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74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Lawrence</dc:creator>
  <cp:lastModifiedBy>Neil Lawrence</cp:lastModifiedBy>
  <cp:revision>2</cp:revision>
  <dcterms:created xsi:type="dcterms:W3CDTF">2024-11-01T17:50:38Z</dcterms:created>
  <dcterms:modified xsi:type="dcterms:W3CDTF">2024-11-01T18:42:00Z</dcterms:modified>
</cp:coreProperties>
</file>