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41"/>
  </p:notesMasterIdLst>
  <p:sldIdLst>
    <p:sldId id="256" r:id="rId2"/>
    <p:sldId id="340" r:id="rId3"/>
    <p:sldId id="329" r:id="rId4"/>
    <p:sldId id="312" r:id="rId5"/>
    <p:sldId id="334" r:id="rId6"/>
    <p:sldId id="333" r:id="rId7"/>
    <p:sldId id="335" r:id="rId8"/>
    <p:sldId id="330" r:id="rId9"/>
    <p:sldId id="331" r:id="rId10"/>
    <p:sldId id="336" r:id="rId11"/>
    <p:sldId id="337" r:id="rId12"/>
    <p:sldId id="338" r:id="rId13"/>
    <p:sldId id="341" r:id="rId14"/>
    <p:sldId id="263" r:id="rId15"/>
    <p:sldId id="314" r:id="rId16"/>
    <p:sldId id="316" r:id="rId17"/>
    <p:sldId id="274" r:id="rId18"/>
    <p:sldId id="311" r:id="rId19"/>
    <p:sldId id="318" r:id="rId20"/>
    <p:sldId id="342" r:id="rId21"/>
    <p:sldId id="332" r:id="rId22"/>
    <p:sldId id="270" r:id="rId23"/>
    <p:sldId id="343" r:id="rId24"/>
    <p:sldId id="344" r:id="rId25"/>
    <p:sldId id="346" r:id="rId26"/>
    <p:sldId id="347" r:id="rId27"/>
    <p:sldId id="345" r:id="rId28"/>
    <p:sldId id="339" r:id="rId29"/>
    <p:sldId id="317" r:id="rId30"/>
    <p:sldId id="349" r:id="rId31"/>
    <p:sldId id="351" r:id="rId32"/>
    <p:sldId id="350" r:id="rId33"/>
    <p:sldId id="352" r:id="rId34"/>
    <p:sldId id="353" r:id="rId35"/>
    <p:sldId id="354" r:id="rId36"/>
    <p:sldId id="355" r:id="rId37"/>
    <p:sldId id="271" r:id="rId38"/>
    <p:sldId id="324" r:id="rId39"/>
    <p:sldId id="325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817"/>
    <a:srgbClr val="37C871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0EE64-62B0-4937-8488-8DF1B96257EC}" v="1" dt="2022-10-05T06:38:18.696"/>
  </p1510:revLst>
</p1510:revInfo>
</file>

<file path=ppt/tableStyles.xml><?xml version="1.0" encoding="utf-8"?>
<a:tblStyleLst xmlns:a="http://schemas.openxmlformats.org/drawingml/2006/main" def="{DE2000AF-F0BD-4A0D-8294-DECEFF89B339}">
  <a:tblStyle styleId="{DE2000AF-F0BD-4A0D-8294-DECEFF89B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660"/>
  </p:normalViewPr>
  <p:slideViewPr>
    <p:cSldViewPr snapToGrid="0">
      <p:cViewPr>
        <p:scale>
          <a:sx n="125" d="100"/>
          <a:sy n="125" d="100"/>
        </p:scale>
        <p:origin x="990" y="24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408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6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47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6bdca54fc3_0_26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6bdca54fc3_0_26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108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03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83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68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60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6bdca54fc3_0_26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6bdca54fc3_0_26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6bdca54fc3_0_26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6bdca54fc3_0_26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874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94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84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220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428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839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851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6bdca54fc3_0_26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6bdca54fc3_0_26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151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17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56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786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126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141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091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569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815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286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711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23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08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20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0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9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482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07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E86D8-B723-8C5E-8333-738D1FD5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2" r:id="rId6"/>
    <p:sldLayoutId id="2147483668" r:id="rId7"/>
    <p:sldLayoutId id="2147483676" r:id="rId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946879" y="2000596"/>
            <a:ext cx="5433295" cy="1106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chemeClr val="lt2"/>
                </a:solidFill>
              </a:rPr>
              <a:t>112</a:t>
            </a:r>
            <a:r>
              <a:rPr lang="zh-TW" altLang="en-US" b="1" dirty="0">
                <a:solidFill>
                  <a:schemeClr val="lt2"/>
                </a:solidFill>
              </a:rPr>
              <a:t> 新生訓練課程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967504" y="2895271"/>
            <a:ext cx="3876300" cy="103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雲林科技大學 網路管理小組</a:t>
            </a:r>
            <a:endParaRPr lang="en-US" altLang="zh-TW" b="1" dirty="0">
              <a:solidFill>
                <a:schemeClr val="l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主講人：張恩瑞</a:t>
            </a:r>
            <a:endParaRPr lang="en-US" altLang="zh-TW" b="1" dirty="0">
              <a:solidFill>
                <a:schemeClr val="l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446E73CF-5BD7-E8AA-261A-C78864C4B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879" y="1532826"/>
            <a:ext cx="2903226" cy="467770"/>
          </a:xfrm>
          <a:prstGeom prst="rect">
            <a:avLst/>
          </a:prstGeom>
        </p:spPr>
      </p:pic>
      <p:pic>
        <p:nvPicPr>
          <p:cNvPr id="3" name="圖形 2">
            <a:extLst>
              <a:ext uri="{FF2B5EF4-FFF2-40B4-BE49-F238E27FC236}">
                <a16:creationId xmlns:a16="http://schemas.microsoft.com/office/drawing/2014/main" id="{CD61DD54-1925-4A5C-731A-D8FDDDA052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7608" y="2671555"/>
            <a:ext cx="2891286" cy="2158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下班囉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7FC69F-0401-6455-3431-A03F95A73A84}"/>
              </a:ext>
            </a:extLst>
          </p:cNvPr>
          <p:cNvSpPr txBox="1"/>
          <p:nvPr/>
        </p:nvSpPr>
        <p:spPr>
          <a:xfrm>
            <a:off x="626625" y="822875"/>
            <a:ext cx="6839829" cy="500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下班注意事項</a:t>
            </a:r>
            <a:endParaRPr 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若為每週最後一天，需為當週報修單建檔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星期五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檢查各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棟機房鑰匙與全通卡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是否在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左邊抽屜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櫃子上鎖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電腦鎖定並關螢幕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簽退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關閉空調，電扇，電燈，並將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垃圾帶走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鑰匙放回網管小房間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1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報修單建檔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7FC69F-0401-6455-3431-A03F95A73A84}"/>
              </a:ext>
            </a:extLst>
          </p:cNvPr>
          <p:cNvSpPr txBox="1"/>
          <p:nvPr/>
        </p:nvSpPr>
        <p:spPr>
          <a:xfrm>
            <a:off x="626625" y="822875"/>
            <a:ext cx="6839829" cy="641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左邊第二個抽屜報修單拿出來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以最後維修日期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最舊在前面排列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複製一份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範例檔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依報修單結果填寫上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右邊最下方抽屜拿印章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找紙試蓋確認有無墨水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調整號碼步進為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，每一張右上角開蓋</a:t>
            </a:r>
          </a:p>
          <a:p>
            <a:pPr>
              <a:lnSpc>
                <a:spcPct val="200000"/>
              </a:lnSpc>
            </a:pP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77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報修單建檔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7FC69F-0401-6455-3431-A03F95A73A84}"/>
              </a:ext>
            </a:extLst>
          </p:cNvPr>
          <p:cNvSpPr txBox="1"/>
          <p:nvPr/>
        </p:nvSpPr>
        <p:spPr>
          <a:xfrm>
            <a:off x="626625" y="836625"/>
            <a:ext cx="6839829" cy="149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8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蓋完用一張紙標記報修單日期及單號範圍，印章步進調回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8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報修單朝下和印章一起放到右下抽屜</a:t>
            </a:r>
          </a:p>
          <a:p>
            <a:pPr>
              <a:lnSpc>
                <a:spcPct val="200000"/>
              </a:lnSpc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99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9"/>
          <p:cNvSpPr txBox="1">
            <a:spLocks noGrp="1"/>
          </p:cNvSpPr>
          <p:nvPr>
            <p:ph type="title"/>
          </p:nvPr>
        </p:nvSpPr>
        <p:spPr>
          <a:xfrm>
            <a:off x="876324" y="1649475"/>
            <a:ext cx="5143475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網路使用規範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22" name="Google Shape;2822;p59"/>
          <p:cNvSpPr txBox="1">
            <a:spLocks noGrp="1"/>
          </p:cNvSpPr>
          <p:nvPr>
            <p:ph type="subTitle" idx="1"/>
          </p:nvPr>
        </p:nvSpPr>
        <p:spPr>
          <a:xfrm>
            <a:off x="944334" y="2856323"/>
            <a:ext cx="424727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2"/>
              </a:buClr>
              <a:buSzPts val="2400"/>
            </a:pPr>
            <a:r>
              <a:rPr lang="zh-TW" altLang="en-US" sz="2000" b="1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身為網管不能不知的規範</a:t>
            </a:r>
            <a:endParaRPr sz="2000" b="1" dirty="0">
              <a:solidFill>
                <a:schemeClr val="l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2825" name="Google Shape;2825;p59"/>
          <p:cNvSpPr/>
          <p:nvPr/>
        </p:nvSpPr>
        <p:spPr>
          <a:xfrm>
            <a:off x="4741524" y="4094666"/>
            <a:ext cx="4247274" cy="551640"/>
          </a:xfrm>
          <a:custGeom>
            <a:avLst/>
            <a:gdLst/>
            <a:ahLst/>
            <a:cxnLst/>
            <a:rect l="l" t="t" r="r" b="b"/>
            <a:pathLst>
              <a:path w="228871" h="29726" extrusionOk="0">
                <a:moveTo>
                  <a:pt x="168010" y="1"/>
                </a:moveTo>
                <a:cubicBezTo>
                  <a:pt x="138035" y="1"/>
                  <a:pt x="113139" y="1957"/>
                  <a:pt x="108097" y="4532"/>
                </a:cubicBezTo>
                <a:cubicBezTo>
                  <a:pt x="106963" y="4527"/>
                  <a:pt x="105825" y="4525"/>
                  <a:pt x="104683" y="4525"/>
                </a:cubicBezTo>
                <a:cubicBezTo>
                  <a:pt x="46868" y="4525"/>
                  <a:pt x="1" y="10165"/>
                  <a:pt x="1" y="17126"/>
                </a:cubicBezTo>
                <a:cubicBezTo>
                  <a:pt x="1" y="24085"/>
                  <a:pt x="46868" y="29725"/>
                  <a:pt x="104683" y="29725"/>
                </a:cubicBezTo>
                <a:cubicBezTo>
                  <a:pt x="162497" y="29725"/>
                  <a:pt x="209365" y="24085"/>
                  <a:pt x="209365" y="17126"/>
                </a:cubicBezTo>
                <a:cubicBezTo>
                  <a:pt x="209365" y="14684"/>
                  <a:pt x="203595" y="12406"/>
                  <a:pt x="193616" y="10477"/>
                </a:cubicBezTo>
                <a:cubicBezTo>
                  <a:pt x="214430" y="9604"/>
                  <a:pt x="228871" y="7702"/>
                  <a:pt x="228871" y="5495"/>
                </a:cubicBezTo>
                <a:cubicBezTo>
                  <a:pt x="228871" y="2461"/>
                  <a:pt x="201623" y="1"/>
                  <a:pt x="168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8526FDEA-017E-AFF3-C52A-A623BDC3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5425" y="2159237"/>
            <a:ext cx="2891286" cy="2158101"/>
          </a:xfrm>
          <a:prstGeom prst="rect">
            <a:avLst/>
          </a:prstGeom>
        </p:spPr>
      </p:pic>
      <p:sp>
        <p:nvSpPr>
          <p:cNvPr id="7" name="Google Shape;2821;p59">
            <a:extLst>
              <a:ext uri="{FF2B5EF4-FFF2-40B4-BE49-F238E27FC236}">
                <a16:creationId xmlns:a16="http://schemas.microsoft.com/office/drawing/2014/main" id="{A0FEFF04-F6C1-1CF5-D557-80ECE586F62B}"/>
              </a:ext>
            </a:extLst>
          </p:cNvPr>
          <p:cNvSpPr txBox="1">
            <a:spLocks/>
          </p:cNvSpPr>
          <p:nvPr/>
        </p:nvSpPr>
        <p:spPr>
          <a:xfrm>
            <a:off x="944334" y="1479360"/>
            <a:ext cx="4559100" cy="67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Viga"/>
              <a:buNone/>
              <a:defRPr sz="4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400"/>
            </a:pPr>
            <a:r>
              <a:rPr lang="en-US" altLang="zh-TW" sz="3600" b="1" dirty="0">
                <a:solidFill>
                  <a:srgbClr val="FF7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2</a:t>
            </a:r>
            <a:endParaRPr lang="zh-TW" altLang="en-US" sz="3600" b="1" dirty="0">
              <a:solidFill>
                <a:srgbClr val="FF7C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0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管制類別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3533593" y="3030224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須上網管小組網頁登入您電腦的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卡號後，才能進行上網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3504744" y="2556017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 , Mac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卡號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識別</a:t>
            </a:r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541146" y="2999744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只針對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去識別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輸入正確即可正常上網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495426" y="2535198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識別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AA80ED6-CEC1-9497-00A7-E875E1E78646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" name="Google Shape;331;p32">
              <a:extLst>
                <a:ext uri="{FF2B5EF4-FFF2-40B4-BE49-F238E27FC236}">
                  <a16:creationId xmlns:a16="http://schemas.microsoft.com/office/drawing/2014/main" id="{C4277DD2-E88D-5077-9FE8-AC3DC0104222}"/>
                </a:ext>
              </a:extLst>
            </p:cNvPr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EEEA7695-0656-519D-361E-AB233420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086874-D692-7E0F-3D15-91C7F9C0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011" y="1280513"/>
            <a:ext cx="1101176" cy="110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AE1ADA0-A42F-4923-8DB8-F648C5FE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20" y="1351919"/>
            <a:ext cx="1089911" cy="10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網路使用規範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F88F5B-0E97-AF71-9281-F3DF7EA93A3E}"/>
              </a:ext>
            </a:extLst>
          </p:cNvPr>
          <p:cNvSpPr txBox="1"/>
          <p:nvPr/>
        </p:nvSpPr>
        <p:spPr>
          <a:xfrm>
            <a:off x="626625" y="877875"/>
            <a:ext cx="6147459" cy="303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重點整理一下</a:t>
            </a:r>
            <a:endParaRPr 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、當日鎖卡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三天以上、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重則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十五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、最高無限。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勿拔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戶上機箱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插座、破壞。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不要中毒、不要超流、不要盜用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、不要攻擊、不要下載非法軟體與檔案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，鎖卡退宿遠離你。</a:t>
            </a:r>
            <a:endParaRPr 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54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網路申請流程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D73D0B-E872-12E8-0F30-EEA777E50B21}"/>
              </a:ext>
            </a:extLst>
          </p:cNvPr>
          <p:cNvSpPr txBox="1"/>
          <p:nvPr/>
        </p:nvSpPr>
        <p:spPr>
          <a:xfrm>
            <a:off x="626625" y="877875"/>
            <a:ext cx="6147459" cy="253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步驟如下</a:t>
            </a:r>
            <a:endParaRPr 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將連網設備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設置門上固定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連網設備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網卡卡號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(MAC)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1600" dirty="0"/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於註冊期間至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YunNET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網站註冊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，登入並填入連網設備網卡卡號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(MAC)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6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鎖卡套餐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7" name="Google Shape;1907;p47"/>
          <p:cNvSpPr/>
          <p:nvPr/>
        </p:nvSpPr>
        <p:spPr>
          <a:xfrm>
            <a:off x="1152600" y="1343025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47"/>
          <p:cNvSpPr/>
          <p:nvPr/>
        </p:nvSpPr>
        <p:spPr>
          <a:xfrm rot="5400000">
            <a:off x="1538400" y="1539824"/>
            <a:ext cx="704700" cy="147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7"/>
          <p:cNvSpPr/>
          <p:nvPr/>
        </p:nvSpPr>
        <p:spPr>
          <a:xfrm>
            <a:off x="1524000" y="3801550"/>
            <a:ext cx="1219200" cy="408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iga"/>
                <a:sym typeface="Viga"/>
              </a:rPr>
              <a:t>鎖 </a:t>
            </a:r>
            <a:r>
              <a:rPr lang="en-US" altLang="zh-TW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iga"/>
                <a:sym typeface="Viga"/>
              </a:rPr>
              <a:t>3</a:t>
            </a:r>
            <a:r>
              <a:rPr lang="zh-TW" altLang="en-US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iga"/>
                <a:sym typeface="Viga"/>
              </a:rPr>
              <a:t> 天</a:t>
            </a:r>
            <a:endParaRPr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iga"/>
              <a:sym typeface="Viga"/>
            </a:endParaRPr>
          </a:p>
        </p:txBody>
      </p:sp>
      <p:sp>
        <p:nvSpPr>
          <p:cNvPr id="1910" name="Google Shape;1910;p47"/>
          <p:cNvSpPr txBox="1">
            <a:spLocks noGrp="1"/>
          </p:cNvSpPr>
          <p:nvPr>
            <p:ph type="body" idx="4294967295"/>
          </p:nvPr>
        </p:nvSpPr>
        <p:spPr>
          <a:xfrm>
            <a:off x="1210033" y="2767063"/>
            <a:ext cx="18288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超過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13GB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則每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1GB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多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天</a:t>
            </a:r>
            <a:endParaRPr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1" name="Google Shape;1911;p47"/>
          <p:cNvSpPr txBox="1">
            <a:spLocks noGrp="1"/>
          </p:cNvSpPr>
          <p:nvPr>
            <p:ph type="title"/>
          </p:nvPr>
        </p:nvSpPr>
        <p:spPr>
          <a:xfrm>
            <a:off x="1152600" y="1446325"/>
            <a:ext cx="1961999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2" name="Google Shape;1912;p47"/>
          <p:cNvSpPr txBox="1">
            <a:spLocks noGrp="1"/>
          </p:cNvSpPr>
          <p:nvPr>
            <p:ph type="title" idx="4294967295"/>
          </p:nvPr>
        </p:nvSpPr>
        <p:spPr>
          <a:xfrm>
            <a:off x="1095449" y="2008123"/>
            <a:ext cx="1590601" cy="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/>
              <a:t>12</a:t>
            </a:r>
            <a:r>
              <a:rPr lang="zh-TW" altLang="en-US" sz="1800" dirty="0"/>
              <a:t> </a:t>
            </a:r>
            <a:r>
              <a:rPr lang="en-US" altLang="zh-TW" sz="1800" dirty="0"/>
              <a:t>GB</a:t>
            </a:r>
            <a:r>
              <a:rPr lang="zh-TW" altLang="en-US" sz="1800" dirty="0"/>
              <a:t> </a:t>
            </a:r>
            <a:r>
              <a:rPr lang="en-US" altLang="zh-TW" sz="1800" dirty="0"/>
              <a:t>~</a:t>
            </a:r>
            <a:r>
              <a:rPr lang="zh-TW" altLang="en-US" sz="1800" dirty="0"/>
              <a:t> </a:t>
            </a:r>
            <a:r>
              <a:rPr lang="en-US" altLang="zh-TW" sz="1800" dirty="0"/>
              <a:t>13</a:t>
            </a:r>
            <a:r>
              <a:rPr lang="zh-TW" altLang="en-US" sz="1800" dirty="0"/>
              <a:t> </a:t>
            </a:r>
            <a:r>
              <a:rPr lang="en-US" altLang="zh-TW" sz="1800" dirty="0"/>
              <a:t>GB</a:t>
            </a:r>
            <a:endParaRPr sz="1800" dirty="0"/>
          </a:p>
        </p:txBody>
      </p:sp>
      <p:sp>
        <p:nvSpPr>
          <p:cNvPr id="1913" name="Google Shape;1913;p47"/>
          <p:cNvSpPr/>
          <p:nvPr/>
        </p:nvSpPr>
        <p:spPr>
          <a:xfrm>
            <a:off x="3591000" y="1343025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7"/>
          <p:cNvSpPr/>
          <p:nvPr/>
        </p:nvSpPr>
        <p:spPr>
          <a:xfrm rot="5400000">
            <a:off x="3976800" y="1514475"/>
            <a:ext cx="704700" cy="147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7"/>
          <p:cNvSpPr/>
          <p:nvPr/>
        </p:nvSpPr>
        <p:spPr>
          <a:xfrm>
            <a:off x="3962400" y="3801550"/>
            <a:ext cx="1219200" cy="408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7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7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iga"/>
                <a:sym typeface="Viga"/>
              </a:rPr>
              <a:t>鎖 </a:t>
            </a:r>
            <a:r>
              <a:rPr lang="en-US" altLang="zh-TW" b="1" dirty="0">
                <a:solidFill>
                  <a:srgbClr val="FF7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iga"/>
                <a:sym typeface="Viga"/>
              </a:rPr>
              <a:t>15 </a:t>
            </a:r>
            <a:r>
              <a:rPr lang="zh-TW" altLang="en-US" b="1" dirty="0">
                <a:solidFill>
                  <a:srgbClr val="FF7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iga"/>
                <a:sym typeface="Viga"/>
              </a:rPr>
              <a:t>天</a:t>
            </a:r>
            <a:endParaRPr b="1" dirty="0">
              <a:solidFill>
                <a:srgbClr val="FF7C8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iga"/>
              <a:sym typeface="Viga"/>
            </a:endParaRPr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3743475" y="2767063"/>
            <a:ext cx="15618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超過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20GB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視為惡意超流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3590999" y="1446325"/>
            <a:ext cx="1962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8" name="Google Shape;1918;p47"/>
          <p:cNvSpPr txBox="1">
            <a:spLocks noGrp="1"/>
          </p:cNvSpPr>
          <p:nvPr>
            <p:ph type="title" idx="4294967295"/>
          </p:nvPr>
        </p:nvSpPr>
        <p:spPr>
          <a:xfrm>
            <a:off x="3548250" y="2008123"/>
            <a:ext cx="1561799" cy="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1800" dirty="0"/>
              <a:t>20GB</a:t>
            </a:r>
            <a:r>
              <a:rPr lang="zh-TW" altLang="en-US" sz="1800" dirty="0"/>
              <a:t> </a:t>
            </a:r>
            <a:r>
              <a:rPr lang="en-US" altLang="zh-TW" sz="1800" dirty="0"/>
              <a:t>~</a:t>
            </a:r>
            <a:r>
              <a:rPr lang="zh-TW" altLang="en-US" sz="1800" dirty="0"/>
              <a:t> </a:t>
            </a:r>
            <a:r>
              <a:rPr lang="en-US" altLang="zh-TW" sz="1800" dirty="0"/>
              <a:t>50GB</a:t>
            </a:r>
            <a:endParaRPr sz="1800" dirty="0"/>
          </a:p>
        </p:txBody>
      </p:sp>
      <p:sp>
        <p:nvSpPr>
          <p:cNvPr id="1919" name="Google Shape;1919;p47"/>
          <p:cNvSpPr/>
          <p:nvPr/>
        </p:nvSpPr>
        <p:spPr>
          <a:xfrm>
            <a:off x="6029400" y="1343025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47"/>
          <p:cNvSpPr/>
          <p:nvPr/>
        </p:nvSpPr>
        <p:spPr>
          <a:xfrm rot="5400000">
            <a:off x="6415200" y="1514475"/>
            <a:ext cx="704700" cy="147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47"/>
          <p:cNvSpPr/>
          <p:nvPr/>
        </p:nvSpPr>
        <p:spPr>
          <a:xfrm>
            <a:off x="6400800" y="3801550"/>
            <a:ext cx="1219200" cy="408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iga"/>
                <a:sym typeface="Viga"/>
              </a:rPr>
              <a:t>永久鎖卡</a:t>
            </a:r>
            <a:endParaRPr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iga"/>
              <a:sym typeface="Viga"/>
            </a:endParaRPr>
          </a:p>
        </p:txBody>
      </p:sp>
      <p:sp>
        <p:nvSpPr>
          <p:cNvPr id="1922" name="Google Shape;1922;p47"/>
          <p:cNvSpPr txBox="1">
            <a:spLocks noGrp="1"/>
          </p:cNvSpPr>
          <p:nvPr>
            <p:ph type="body" idx="4294967295"/>
          </p:nvPr>
        </p:nvSpPr>
        <p:spPr>
          <a:xfrm>
            <a:off x="6077666" y="2767063"/>
            <a:ext cx="1856301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親送報告至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資訊中心解卡</a:t>
            </a:r>
          </a:p>
        </p:txBody>
      </p:sp>
      <p:sp>
        <p:nvSpPr>
          <p:cNvPr id="1923" name="Google Shape;1923;p47"/>
          <p:cNvSpPr txBox="1">
            <a:spLocks noGrp="1"/>
          </p:cNvSpPr>
          <p:nvPr>
            <p:ph type="title"/>
          </p:nvPr>
        </p:nvSpPr>
        <p:spPr>
          <a:xfrm>
            <a:off x="6029398" y="1446325"/>
            <a:ext cx="1961999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超級會員款</a:t>
            </a:r>
            <a:endParaRPr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24" name="Google Shape;1924;p47"/>
          <p:cNvSpPr txBox="1">
            <a:spLocks noGrp="1"/>
          </p:cNvSpPr>
          <p:nvPr>
            <p:ph type="title" idx="4294967295"/>
          </p:nvPr>
        </p:nvSpPr>
        <p:spPr>
          <a:xfrm>
            <a:off x="6029398" y="1982775"/>
            <a:ext cx="1476300" cy="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/>
              <a:t>50GB</a:t>
            </a:r>
            <a:r>
              <a:rPr lang="zh-TW" altLang="en-US" sz="1800" dirty="0"/>
              <a:t> </a:t>
            </a:r>
            <a:r>
              <a:rPr lang="zh-TW" altLang="en-US" sz="1800" b="1" dirty="0"/>
              <a:t> 以上</a:t>
            </a:r>
            <a:endParaRPr sz="1800" b="1" dirty="0"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C071A533-2CDA-4F61-4F24-D8F78EB6E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3023" y="4289831"/>
            <a:ext cx="638175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鎖卡套餐隱藏版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7" name="Google Shape;1907;p47"/>
          <p:cNvSpPr/>
          <p:nvPr/>
        </p:nvSpPr>
        <p:spPr>
          <a:xfrm>
            <a:off x="2310225" y="1178022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47"/>
          <p:cNvSpPr/>
          <p:nvPr/>
        </p:nvSpPr>
        <p:spPr>
          <a:xfrm rot="5400000">
            <a:off x="2696025" y="1374821"/>
            <a:ext cx="704700" cy="147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7"/>
          <p:cNvSpPr txBox="1">
            <a:spLocks noGrp="1"/>
          </p:cNvSpPr>
          <p:nvPr>
            <p:ph type="title"/>
          </p:nvPr>
        </p:nvSpPr>
        <p:spPr>
          <a:xfrm>
            <a:off x="2310225" y="1281322"/>
            <a:ext cx="1961999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網路攻擊款</a:t>
            </a:r>
            <a:endParaRPr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2" name="Google Shape;1912;p47"/>
          <p:cNvSpPr txBox="1">
            <a:spLocks noGrp="1"/>
          </p:cNvSpPr>
          <p:nvPr>
            <p:ph type="title" idx="4294967295"/>
          </p:nvPr>
        </p:nvSpPr>
        <p:spPr>
          <a:xfrm>
            <a:off x="2253074" y="1843120"/>
            <a:ext cx="1590601" cy="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無論幾</a:t>
            </a:r>
            <a:r>
              <a:rPr lang="zh-TW" altLang="en-US" sz="1800" dirty="0"/>
              <a:t> </a:t>
            </a:r>
            <a:r>
              <a:rPr lang="en-US" altLang="zh-TW" sz="1800" dirty="0"/>
              <a:t>GB</a:t>
            </a:r>
            <a:endParaRPr sz="1800" dirty="0"/>
          </a:p>
        </p:txBody>
      </p:sp>
      <p:sp>
        <p:nvSpPr>
          <p:cNvPr id="1913" name="Google Shape;1913;p47"/>
          <p:cNvSpPr/>
          <p:nvPr/>
        </p:nvSpPr>
        <p:spPr>
          <a:xfrm>
            <a:off x="4748625" y="1178022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4" name="Google Shape;1914;p47"/>
          <p:cNvSpPr/>
          <p:nvPr/>
        </p:nvSpPr>
        <p:spPr>
          <a:xfrm rot="5400000">
            <a:off x="5134425" y="1349472"/>
            <a:ext cx="704700" cy="147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4748624" y="1281322"/>
            <a:ext cx="1962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中毒款</a:t>
            </a:r>
            <a:endParaRPr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8" name="Google Shape;1918;p47"/>
          <p:cNvSpPr txBox="1">
            <a:spLocks noGrp="1"/>
          </p:cNvSpPr>
          <p:nvPr>
            <p:ph type="title" idx="4294967295"/>
          </p:nvPr>
        </p:nvSpPr>
        <p:spPr>
          <a:xfrm>
            <a:off x="4705875" y="1843120"/>
            <a:ext cx="1561799" cy="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無論幾</a:t>
            </a:r>
            <a:r>
              <a:rPr lang="zh-TW" altLang="en-US" sz="1800" dirty="0"/>
              <a:t> </a:t>
            </a:r>
            <a:r>
              <a:rPr lang="en-US" altLang="zh-TW" sz="1800" dirty="0"/>
              <a:t>GB</a:t>
            </a:r>
            <a:endParaRPr lang="en-US" sz="1800" dirty="0"/>
          </a:p>
        </p:txBody>
      </p:sp>
      <p:sp>
        <p:nvSpPr>
          <p:cNvPr id="2" name="Google Shape;1921;p47">
            <a:extLst>
              <a:ext uri="{FF2B5EF4-FFF2-40B4-BE49-F238E27FC236}">
                <a16:creationId xmlns:a16="http://schemas.microsoft.com/office/drawing/2014/main" id="{2E2EBBE8-3FAD-6641-0519-08E3F8FF2CB9}"/>
              </a:ext>
            </a:extLst>
          </p:cNvPr>
          <p:cNvSpPr/>
          <p:nvPr/>
        </p:nvSpPr>
        <p:spPr>
          <a:xfrm>
            <a:off x="5120024" y="3636547"/>
            <a:ext cx="1219200" cy="408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iga"/>
                <a:sym typeface="Viga"/>
              </a:rPr>
              <a:t>永久鎖卡</a:t>
            </a:r>
            <a:endParaRPr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iga"/>
              <a:sym typeface="Viga"/>
            </a:endParaRPr>
          </a:p>
        </p:txBody>
      </p:sp>
      <p:sp>
        <p:nvSpPr>
          <p:cNvPr id="3" name="Google Shape;1921;p47">
            <a:extLst>
              <a:ext uri="{FF2B5EF4-FFF2-40B4-BE49-F238E27FC236}">
                <a16:creationId xmlns:a16="http://schemas.microsoft.com/office/drawing/2014/main" id="{AAFA6881-5645-83B1-8B8F-5E01F22FC98A}"/>
              </a:ext>
            </a:extLst>
          </p:cNvPr>
          <p:cNvSpPr/>
          <p:nvPr/>
        </p:nvSpPr>
        <p:spPr>
          <a:xfrm>
            <a:off x="2635790" y="3634286"/>
            <a:ext cx="1219200" cy="408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iga"/>
                <a:sym typeface="Viga"/>
              </a:rPr>
              <a:t>永久鎖卡</a:t>
            </a:r>
            <a:endParaRPr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iga"/>
              <a:sym typeface="Viga"/>
            </a:endParaRPr>
          </a:p>
        </p:txBody>
      </p:sp>
      <p:sp>
        <p:nvSpPr>
          <p:cNvPr id="6" name="Google Shape;1922;p47">
            <a:extLst>
              <a:ext uri="{FF2B5EF4-FFF2-40B4-BE49-F238E27FC236}">
                <a16:creationId xmlns:a16="http://schemas.microsoft.com/office/drawing/2014/main" id="{7DB4886B-14B9-ED62-E6C9-67D1EF45A9D8}"/>
              </a:ext>
            </a:extLst>
          </p:cNvPr>
          <p:cNvSpPr txBox="1">
            <a:spLocks/>
          </p:cNvSpPr>
          <p:nvPr/>
        </p:nvSpPr>
        <p:spPr>
          <a:xfrm>
            <a:off x="2317239" y="2547820"/>
            <a:ext cx="1856301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lnSpc>
                <a:spcPct val="150000"/>
              </a:lnSpc>
              <a:buFont typeface="DM Sans"/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親送報告至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Font typeface="DM Sans"/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資訊中心解卡</a:t>
            </a:r>
          </a:p>
        </p:txBody>
      </p:sp>
      <p:sp>
        <p:nvSpPr>
          <p:cNvPr id="7" name="Google Shape;1922;p47">
            <a:extLst>
              <a:ext uri="{FF2B5EF4-FFF2-40B4-BE49-F238E27FC236}">
                <a16:creationId xmlns:a16="http://schemas.microsoft.com/office/drawing/2014/main" id="{F21AC1DB-E418-EB2D-FEF4-9257AE1AEE37}"/>
              </a:ext>
            </a:extLst>
          </p:cNvPr>
          <p:cNvSpPr txBox="1">
            <a:spLocks/>
          </p:cNvSpPr>
          <p:nvPr/>
        </p:nvSpPr>
        <p:spPr>
          <a:xfrm>
            <a:off x="4783301" y="2547820"/>
            <a:ext cx="1856301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lnSpc>
                <a:spcPct val="150000"/>
              </a:lnSpc>
              <a:buFont typeface="DM Sans"/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親送報告至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Font typeface="DM Sans"/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資訊中心解卡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28D2817F-ABC1-DCF2-6E0A-56CA25A60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3023" y="4289831"/>
            <a:ext cx="638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13GB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20GB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天數計算方法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D73D0B-E872-12E8-0F30-EEA777E50B21}"/>
              </a:ext>
            </a:extLst>
          </p:cNvPr>
          <p:cNvSpPr txBox="1"/>
          <p:nvPr/>
        </p:nvSpPr>
        <p:spPr>
          <a:xfrm>
            <a:off x="626625" y="900735"/>
            <a:ext cx="6688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流量每小時統計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12GB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，小於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13GB			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鎖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天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基本天數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13GB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，小於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14GB			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鎖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天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14GB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，小於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15GB			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鎖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天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16GB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，小於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17GB			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鎖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天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 · · · · · · · · 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 · · 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 · · · · · · · · · · 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20GB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，視惡意超流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鎖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天</a:t>
            </a: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超過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，親送報告至資訊中心解卡</a:t>
            </a:r>
          </a:p>
        </p:txBody>
      </p:sp>
    </p:spTree>
    <p:extLst>
      <p:ext uri="{BB962C8B-B14F-4D97-AF65-F5344CB8AC3E}">
        <p14:creationId xmlns:p14="http://schemas.microsoft.com/office/powerpoint/2010/main" val="22030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9"/>
          <p:cNvSpPr txBox="1">
            <a:spLocks noGrp="1"/>
          </p:cNvSpPr>
          <p:nvPr>
            <p:ph type="title"/>
          </p:nvPr>
        </p:nvSpPr>
        <p:spPr>
          <a:xfrm>
            <a:off x="876324" y="1649475"/>
            <a:ext cx="5143475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值班的一些規範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22" name="Google Shape;2822;p59"/>
          <p:cNvSpPr txBox="1">
            <a:spLocks noGrp="1"/>
          </p:cNvSpPr>
          <p:nvPr>
            <p:ph type="subTitle" idx="1"/>
          </p:nvPr>
        </p:nvSpPr>
        <p:spPr>
          <a:xfrm>
            <a:off x="944334" y="2856323"/>
            <a:ext cx="424727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2"/>
              </a:buClr>
              <a:buSzPts val="2400"/>
            </a:pPr>
            <a:r>
              <a:rPr lang="zh-TW" altLang="en-US" sz="2000" b="1" strike="sngStrike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其實不只一些</a:t>
            </a:r>
            <a:r>
              <a:rPr lang="zh-TW" altLang="en-US" sz="2000" b="1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，但你必須知道</a:t>
            </a:r>
            <a:endParaRPr sz="2000" b="1" dirty="0">
              <a:solidFill>
                <a:schemeClr val="l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2825" name="Google Shape;2825;p59"/>
          <p:cNvSpPr/>
          <p:nvPr/>
        </p:nvSpPr>
        <p:spPr>
          <a:xfrm>
            <a:off x="4741524" y="4094666"/>
            <a:ext cx="4247274" cy="551640"/>
          </a:xfrm>
          <a:custGeom>
            <a:avLst/>
            <a:gdLst/>
            <a:ahLst/>
            <a:cxnLst/>
            <a:rect l="l" t="t" r="r" b="b"/>
            <a:pathLst>
              <a:path w="228871" h="29726" extrusionOk="0">
                <a:moveTo>
                  <a:pt x="168010" y="1"/>
                </a:moveTo>
                <a:cubicBezTo>
                  <a:pt x="138035" y="1"/>
                  <a:pt x="113139" y="1957"/>
                  <a:pt x="108097" y="4532"/>
                </a:cubicBezTo>
                <a:cubicBezTo>
                  <a:pt x="106963" y="4527"/>
                  <a:pt x="105825" y="4525"/>
                  <a:pt x="104683" y="4525"/>
                </a:cubicBezTo>
                <a:cubicBezTo>
                  <a:pt x="46868" y="4525"/>
                  <a:pt x="1" y="10165"/>
                  <a:pt x="1" y="17126"/>
                </a:cubicBezTo>
                <a:cubicBezTo>
                  <a:pt x="1" y="24085"/>
                  <a:pt x="46868" y="29725"/>
                  <a:pt x="104683" y="29725"/>
                </a:cubicBezTo>
                <a:cubicBezTo>
                  <a:pt x="162497" y="29725"/>
                  <a:pt x="209365" y="24085"/>
                  <a:pt x="209365" y="17126"/>
                </a:cubicBezTo>
                <a:cubicBezTo>
                  <a:pt x="209365" y="14684"/>
                  <a:pt x="203595" y="12406"/>
                  <a:pt x="193616" y="10477"/>
                </a:cubicBezTo>
                <a:cubicBezTo>
                  <a:pt x="214430" y="9604"/>
                  <a:pt x="228871" y="7702"/>
                  <a:pt x="228871" y="5495"/>
                </a:cubicBezTo>
                <a:cubicBezTo>
                  <a:pt x="228871" y="2461"/>
                  <a:pt x="201623" y="1"/>
                  <a:pt x="168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8526FDEA-017E-AFF3-C52A-A623BDC3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5425" y="2159237"/>
            <a:ext cx="2891286" cy="2158101"/>
          </a:xfrm>
          <a:prstGeom prst="rect">
            <a:avLst/>
          </a:prstGeom>
        </p:spPr>
      </p:pic>
      <p:sp>
        <p:nvSpPr>
          <p:cNvPr id="7" name="Google Shape;2821;p59">
            <a:extLst>
              <a:ext uri="{FF2B5EF4-FFF2-40B4-BE49-F238E27FC236}">
                <a16:creationId xmlns:a16="http://schemas.microsoft.com/office/drawing/2014/main" id="{A0FEFF04-F6C1-1CF5-D557-80ECE586F62B}"/>
              </a:ext>
            </a:extLst>
          </p:cNvPr>
          <p:cNvSpPr txBox="1">
            <a:spLocks/>
          </p:cNvSpPr>
          <p:nvPr/>
        </p:nvSpPr>
        <p:spPr>
          <a:xfrm>
            <a:off x="944334" y="1487906"/>
            <a:ext cx="4559100" cy="67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Viga"/>
              <a:buNone/>
              <a:defRPr sz="4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400"/>
            </a:pPr>
            <a:r>
              <a:rPr lang="en-US" altLang="zh-TW" sz="3600" b="1" dirty="0">
                <a:solidFill>
                  <a:srgbClr val="FF7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1</a:t>
            </a:r>
            <a:endParaRPr lang="zh-TW" altLang="en-US" sz="3600" b="1" dirty="0">
              <a:solidFill>
                <a:srgbClr val="FF7C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46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9"/>
          <p:cNvSpPr txBox="1">
            <a:spLocks noGrp="1"/>
          </p:cNvSpPr>
          <p:nvPr>
            <p:ph type="title"/>
          </p:nvPr>
        </p:nvSpPr>
        <p:spPr>
          <a:xfrm>
            <a:off x="876324" y="1649475"/>
            <a:ext cx="5143475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外修小知識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22" name="Google Shape;2822;p59"/>
          <p:cNvSpPr txBox="1">
            <a:spLocks noGrp="1"/>
          </p:cNvSpPr>
          <p:nvPr>
            <p:ph type="subTitle" idx="1"/>
          </p:nvPr>
        </p:nvSpPr>
        <p:spPr>
          <a:xfrm>
            <a:off x="944334" y="2856323"/>
            <a:ext cx="424727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2"/>
              </a:buClr>
              <a:buSzPts val="2400"/>
            </a:pPr>
            <a:r>
              <a:rPr lang="zh-TW" altLang="en-US" sz="2000" b="1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身為網管的必備技能</a:t>
            </a:r>
            <a:endParaRPr sz="2000" b="1" dirty="0">
              <a:solidFill>
                <a:schemeClr val="l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2825" name="Google Shape;2825;p59"/>
          <p:cNvSpPr/>
          <p:nvPr/>
        </p:nvSpPr>
        <p:spPr>
          <a:xfrm>
            <a:off x="4741524" y="4094666"/>
            <a:ext cx="4247274" cy="551640"/>
          </a:xfrm>
          <a:custGeom>
            <a:avLst/>
            <a:gdLst/>
            <a:ahLst/>
            <a:cxnLst/>
            <a:rect l="l" t="t" r="r" b="b"/>
            <a:pathLst>
              <a:path w="228871" h="29726" extrusionOk="0">
                <a:moveTo>
                  <a:pt x="168010" y="1"/>
                </a:moveTo>
                <a:cubicBezTo>
                  <a:pt x="138035" y="1"/>
                  <a:pt x="113139" y="1957"/>
                  <a:pt x="108097" y="4532"/>
                </a:cubicBezTo>
                <a:cubicBezTo>
                  <a:pt x="106963" y="4527"/>
                  <a:pt x="105825" y="4525"/>
                  <a:pt x="104683" y="4525"/>
                </a:cubicBezTo>
                <a:cubicBezTo>
                  <a:pt x="46868" y="4525"/>
                  <a:pt x="1" y="10165"/>
                  <a:pt x="1" y="17126"/>
                </a:cubicBezTo>
                <a:cubicBezTo>
                  <a:pt x="1" y="24085"/>
                  <a:pt x="46868" y="29725"/>
                  <a:pt x="104683" y="29725"/>
                </a:cubicBezTo>
                <a:cubicBezTo>
                  <a:pt x="162497" y="29725"/>
                  <a:pt x="209365" y="24085"/>
                  <a:pt x="209365" y="17126"/>
                </a:cubicBezTo>
                <a:cubicBezTo>
                  <a:pt x="209365" y="14684"/>
                  <a:pt x="203595" y="12406"/>
                  <a:pt x="193616" y="10477"/>
                </a:cubicBezTo>
                <a:cubicBezTo>
                  <a:pt x="214430" y="9604"/>
                  <a:pt x="228871" y="7702"/>
                  <a:pt x="228871" y="5495"/>
                </a:cubicBezTo>
                <a:cubicBezTo>
                  <a:pt x="228871" y="2461"/>
                  <a:pt x="201623" y="1"/>
                  <a:pt x="168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8526FDEA-017E-AFF3-C52A-A623BDC3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5425" y="2159237"/>
            <a:ext cx="2891286" cy="2158101"/>
          </a:xfrm>
          <a:prstGeom prst="rect">
            <a:avLst/>
          </a:prstGeom>
        </p:spPr>
      </p:pic>
      <p:sp>
        <p:nvSpPr>
          <p:cNvPr id="7" name="Google Shape;2821;p59">
            <a:extLst>
              <a:ext uri="{FF2B5EF4-FFF2-40B4-BE49-F238E27FC236}">
                <a16:creationId xmlns:a16="http://schemas.microsoft.com/office/drawing/2014/main" id="{A0FEFF04-F6C1-1CF5-D557-80ECE586F62B}"/>
              </a:ext>
            </a:extLst>
          </p:cNvPr>
          <p:cNvSpPr txBox="1">
            <a:spLocks/>
          </p:cNvSpPr>
          <p:nvPr/>
        </p:nvSpPr>
        <p:spPr>
          <a:xfrm>
            <a:off x="944334" y="1479360"/>
            <a:ext cx="4559100" cy="67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Viga"/>
              <a:buNone/>
              <a:defRPr sz="4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400"/>
            </a:pPr>
            <a:r>
              <a:rPr lang="en-US" altLang="zh-TW" sz="3600" b="1" dirty="0">
                <a:solidFill>
                  <a:srgbClr val="FF7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3</a:t>
            </a:r>
            <a:endParaRPr lang="zh-TW" altLang="en-US" sz="3600" b="1" dirty="0">
              <a:solidFill>
                <a:srgbClr val="FF7C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44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外修小姿勢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D73D0B-E872-12E8-0F30-EEA777E50B21}"/>
              </a:ext>
            </a:extLst>
          </p:cNvPr>
          <p:cNvSpPr txBox="1"/>
          <p:nvPr/>
        </p:nvSpPr>
        <p:spPr>
          <a:xfrm>
            <a:off x="626625" y="877875"/>
            <a:ext cx="6147459" cy="324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外修要帶的東西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工具箱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棟機房鑰匙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報修單、夾板、筆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全通卡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務必保管好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穿上網管背心，出發外修去</a:t>
            </a:r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~~~</a:t>
            </a:r>
          </a:p>
        </p:txBody>
      </p:sp>
    </p:spTree>
    <p:extLst>
      <p:ext uri="{BB962C8B-B14F-4D97-AF65-F5344CB8AC3E}">
        <p14:creationId xmlns:p14="http://schemas.microsoft.com/office/powerpoint/2010/main" val="315867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工具箱內有什麼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44" name="Google Shape;1644;p43"/>
          <p:cNvGraphicFramePr/>
          <p:nvPr>
            <p:extLst>
              <p:ext uri="{D42A27DB-BD31-4B8C-83A1-F6EECF244321}">
                <p14:modId xmlns:p14="http://schemas.microsoft.com/office/powerpoint/2010/main" val="2736746940"/>
              </p:ext>
            </p:extLst>
          </p:nvPr>
        </p:nvGraphicFramePr>
        <p:xfrm>
          <a:off x="885819" y="1019499"/>
          <a:ext cx="7372362" cy="3785826"/>
        </p:xfrm>
        <a:graphic>
          <a:graphicData uri="http://schemas.openxmlformats.org/drawingml/2006/table">
            <a:tbl>
              <a:tblPr>
                <a:noFill/>
                <a:tableStyleId>{DE2000AF-F0BD-4A0D-8294-DECEFF89B339}</a:tableStyleId>
              </a:tblPr>
              <a:tblGrid>
                <a:gridCol w="24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971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RJ45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水晶頭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x10</a:t>
                      </a:r>
                    </a:p>
                  </a:txBody>
                  <a:tcPr marL="86226" marR="86226" marT="43113" marB="43113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資訊盒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x3</a:t>
                      </a:r>
                    </a:p>
                  </a:txBody>
                  <a:tcPr marL="86226" marR="86226" marT="43113" marB="4311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資訊插座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x3</a:t>
                      </a:r>
                    </a:p>
                  </a:txBody>
                  <a:tcPr marL="86226" marR="86226" marT="43113" marB="4311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97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插座蓋板 </a:t>
                      </a: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x3</a:t>
                      </a:r>
                      <a:endParaRPr lang="zh-TW" altLang="en-US" sz="18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86226" marR="86226" marT="43113" marB="43113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網路線</a:t>
                      </a:r>
                    </a:p>
                  </a:txBody>
                  <a:tcPr marL="86226" marR="86226" marT="43113" marB="43113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原子筆</a:t>
                      </a:r>
                    </a:p>
                  </a:txBody>
                  <a:tcPr marL="86226" marR="86226" marT="43113" marB="43113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十字起子</a:t>
                      </a: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(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大</a:t>
                      </a: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86226" marR="86226" marT="43113" marB="43113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十字起子</a:t>
                      </a: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(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小</a:t>
                      </a:r>
                      <a:r>
                        <a:rPr lang="en-US" altLang="zh-TW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86226" marR="86226" marT="43113" marB="43113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一字起子</a:t>
                      </a:r>
                    </a:p>
                  </a:txBody>
                  <a:tcPr marL="86226" marR="86226" marT="43113" marB="43113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刷子</a:t>
                      </a:r>
                    </a:p>
                  </a:txBody>
                  <a:tcPr marL="86226" marR="86226" marT="43113" marB="43113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剝線鉗</a:t>
                      </a:r>
                    </a:p>
                  </a:txBody>
                  <a:tcPr marL="86226" marR="86226" marT="43113" marB="4311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壓線鉗</a:t>
                      </a:r>
                    </a:p>
                  </a:txBody>
                  <a:tcPr marL="86226" marR="86226" marT="43113" marB="4311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59652"/>
                  </a:ext>
                </a:extLst>
              </a:tr>
              <a:tr h="630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斜口鉗</a:t>
                      </a:r>
                    </a:p>
                  </a:txBody>
                  <a:tcPr marL="86226" marR="86226" marT="43113" marB="43113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剪刀</a:t>
                      </a:r>
                    </a:p>
                  </a:txBody>
                  <a:tcPr marL="86226" marR="86226" marT="43113" marB="4311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數位測線器</a:t>
                      </a:r>
                    </a:p>
                  </a:txBody>
                  <a:tcPr marL="86226" marR="86226" marT="43113" marB="4311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4348"/>
                  </a:ext>
                </a:extLst>
              </a:tr>
              <a:tr h="630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戶上機箱鑰匙</a:t>
                      </a:r>
                    </a:p>
                  </a:txBody>
                  <a:tcPr marL="86226" marR="86226" marT="43113" marB="43113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泡棉膠</a:t>
                      </a:r>
                    </a:p>
                  </a:txBody>
                  <a:tcPr marL="86226" marR="86226" marT="43113" marB="4311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USB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網卡</a:t>
                      </a:r>
                    </a:p>
                  </a:txBody>
                  <a:tcPr marL="86226" marR="86226" marT="43113" marB="4311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555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外修小姿勢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D73D0B-E872-12E8-0F30-EEA777E50B21}"/>
              </a:ext>
            </a:extLst>
          </p:cNvPr>
          <p:cNvSpPr txBox="1"/>
          <p:nvPr/>
        </p:nvSpPr>
        <p:spPr>
          <a:xfrm>
            <a:off x="626625" y="877875"/>
            <a:ext cx="6147459" cy="352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外修開始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進入戶上，喊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「網管小組網路維修」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有異性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，後面加上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「有男生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有女生」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走到門前，確認使用者，再喊一次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敲門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等開門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開門後，詢問是否要脫鞋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三次沒有回應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，於報修單上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勾一次未到</a:t>
            </a:r>
          </a:p>
        </p:txBody>
      </p:sp>
    </p:spTree>
    <p:extLst>
      <p:ext uri="{BB962C8B-B14F-4D97-AF65-F5344CB8AC3E}">
        <p14:creationId xmlns:p14="http://schemas.microsoft.com/office/powerpoint/2010/main" val="27819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外修小姿勢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D73D0B-E872-12E8-0F30-EEA777E50B21}"/>
              </a:ext>
            </a:extLst>
          </p:cNvPr>
          <p:cNvSpPr txBox="1"/>
          <p:nvPr/>
        </p:nvSpPr>
        <p:spPr>
          <a:xfrm>
            <a:off x="626625" y="877875"/>
            <a:ext cx="6147459" cy="303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檢修順序</a:t>
            </a:r>
            <a:endParaRPr 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IP/DNS 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測線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電腦網路卡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驅動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換我們的外接網卡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8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外修可能會遇到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D73D0B-E872-12E8-0F30-EEA777E50B21}"/>
              </a:ext>
            </a:extLst>
          </p:cNvPr>
          <p:cNvSpPr txBox="1"/>
          <p:nvPr/>
        </p:nvSpPr>
        <p:spPr>
          <a:xfrm>
            <a:off x="626625" y="877875"/>
            <a:ext cx="6147459" cy="106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P1: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使用者網路線斷掉</a:t>
            </a:r>
            <a:endParaRPr lang="en-US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請他重買一條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AA94DB-DC20-2FAB-883A-A9F4EFE4A2B4}"/>
              </a:ext>
            </a:extLst>
          </p:cNvPr>
          <p:cNvSpPr txBox="1"/>
          <p:nvPr/>
        </p:nvSpPr>
        <p:spPr>
          <a:xfrm>
            <a:off x="626624" y="1968093"/>
            <a:ext cx="6147459" cy="106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P2: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牆內斷線</a:t>
            </a:r>
            <a:endParaRPr lang="en-US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交換一條線芯，兩端重新壓製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552BA-ADE4-BEC0-C6E5-260D7C834A9A}"/>
              </a:ext>
            </a:extLst>
          </p:cNvPr>
          <p:cNvSpPr txBox="1"/>
          <p:nvPr/>
        </p:nvSpPr>
        <p:spPr>
          <a:xfrm>
            <a:off x="626624" y="3079901"/>
            <a:ext cx="6147459" cy="106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P3: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登錄錯誤</a:t>
            </a:r>
            <a:endParaRPr lang="en-US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請使用者重新設定過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48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外修可能會遇到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D73D0B-E872-12E8-0F30-EEA777E50B21}"/>
              </a:ext>
            </a:extLst>
          </p:cNvPr>
          <p:cNvSpPr txBox="1"/>
          <p:nvPr/>
        </p:nvSpPr>
        <p:spPr>
          <a:xfrm>
            <a:off x="626624" y="1921107"/>
            <a:ext cx="6147459" cy="155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P5: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使用者想使用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分享器</a:t>
            </a:r>
            <a:endParaRPr lang="en-US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測試網路線是否正常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如果正常則請使用者自行設定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外籍生除外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AA94DB-DC20-2FAB-883A-A9F4EFE4A2B4}"/>
              </a:ext>
            </a:extLst>
          </p:cNvPr>
          <p:cNvSpPr txBox="1"/>
          <p:nvPr/>
        </p:nvSpPr>
        <p:spPr>
          <a:xfrm>
            <a:off x="626624" y="3456781"/>
            <a:ext cx="6147459" cy="106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P6: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其他</a:t>
            </a:r>
            <a:endParaRPr lang="en-US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向跟你一起去的學長或學姊求救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1024BB-8384-D301-FA7D-715677202426}"/>
              </a:ext>
            </a:extLst>
          </p:cNvPr>
          <p:cNvSpPr txBox="1"/>
          <p:nvPr/>
        </p:nvSpPr>
        <p:spPr>
          <a:xfrm>
            <a:off x="626625" y="877875"/>
            <a:ext cx="6147459" cy="106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P4: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設定錯誤</a:t>
            </a:r>
            <a:endParaRPr lang="en-US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幫她修正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72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外修小姿勢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D73D0B-E872-12E8-0F30-EEA777E50B21}"/>
              </a:ext>
            </a:extLst>
          </p:cNvPr>
          <p:cNvSpPr txBox="1"/>
          <p:nvPr/>
        </p:nvSpPr>
        <p:spPr>
          <a:xfrm>
            <a:off x="626625" y="877875"/>
            <a:ext cx="6147459" cy="254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分享器設定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非外籍生不協助處理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登入分享器管理介面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通常寫在分享器背面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抄寫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WAN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介面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位置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WAN 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填寫至網管系統上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WAN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介面的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位置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77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9"/>
          <p:cNvSpPr txBox="1">
            <a:spLocks noGrp="1"/>
          </p:cNvSpPr>
          <p:nvPr>
            <p:ph type="title"/>
          </p:nvPr>
        </p:nvSpPr>
        <p:spPr>
          <a:xfrm>
            <a:off x="876325" y="16494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實作階段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!!!!</a:t>
            </a:r>
            <a:endParaRPr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22" name="Google Shape;2822;p59"/>
          <p:cNvSpPr txBox="1">
            <a:spLocks noGrp="1"/>
          </p:cNvSpPr>
          <p:nvPr>
            <p:ph type="subTitle" idx="1"/>
          </p:nvPr>
        </p:nvSpPr>
        <p:spPr>
          <a:xfrm>
            <a:off x="944334" y="2856323"/>
            <a:ext cx="424727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2"/>
              </a:buClr>
              <a:buSzPts val="2400"/>
            </a:pPr>
            <a:r>
              <a:rPr lang="zh-TW" altLang="en-US" sz="2000" b="1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開始動手做網路線和資訊插座囉</a:t>
            </a:r>
            <a:r>
              <a:rPr lang="en-US" altLang="zh-TW" sz="2000" b="1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!!!</a:t>
            </a:r>
            <a:endParaRPr sz="2000" b="1" dirty="0">
              <a:solidFill>
                <a:schemeClr val="lt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2825" name="Google Shape;2825;p59"/>
          <p:cNvSpPr/>
          <p:nvPr/>
        </p:nvSpPr>
        <p:spPr>
          <a:xfrm>
            <a:off x="4741524" y="4094666"/>
            <a:ext cx="4247274" cy="551640"/>
          </a:xfrm>
          <a:custGeom>
            <a:avLst/>
            <a:gdLst/>
            <a:ahLst/>
            <a:cxnLst/>
            <a:rect l="l" t="t" r="r" b="b"/>
            <a:pathLst>
              <a:path w="228871" h="29726" extrusionOk="0">
                <a:moveTo>
                  <a:pt x="168010" y="1"/>
                </a:moveTo>
                <a:cubicBezTo>
                  <a:pt x="138035" y="1"/>
                  <a:pt x="113139" y="1957"/>
                  <a:pt x="108097" y="4532"/>
                </a:cubicBezTo>
                <a:cubicBezTo>
                  <a:pt x="106963" y="4527"/>
                  <a:pt x="105825" y="4525"/>
                  <a:pt x="104683" y="4525"/>
                </a:cubicBezTo>
                <a:cubicBezTo>
                  <a:pt x="46868" y="4525"/>
                  <a:pt x="1" y="10165"/>
                  <a:pt x="1" y="17126"/>
                </a:cubicBezTo>
                <a:cubicBezTo>
                  <a:pt x="1" y="24085"/>
                  <a:pt x="46868" y="29725"/>
                  <a:pt x="104683" y="29725"/>
                </a:cubicBezTo>
                <a:cubicBezTo>
                  <a:pt x="162497" y="29725"/>
                  <a:pt x="209365" y="24085"/>
                  <a:pt x="209365" y="17126"/>
                </a:cubicBezTo>
                <a:cubicBezTo>
                  <a:pt x="209365" y="14684"/>
                  <a:pt x="203595" y="12406"/>
                  <a:pt x="193616" y="10477"/>
                </a:cubicBezTo>
                <a:cubicBezTo>
                  <a:pt x="214430" y="9604"/>
                  <a:pt x="228871" y="7702"/>
                  <a:pt x="228871" y="5495"/>
                </a:cubicBezTo>
                <a:cubicBezTo>
                  <a:pt x="228871" y="2461"/>
                  <a:pt x="201623" y="1"/>
                  <a:pt x="168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8526FDEA-017E-AFF3-C52A-A623BDC3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5425" y="2159237"/>
            <a:ext cx="2891286" cy="2158101"/>
          </a:xfrm>
          <a:prstGeom prst="rect">
            <a:avLst/>
          </a:prstGeom>
        </p:spPr>
      </p:pic>
      <p:sp>
        <p:nvSpPr>
          <p:cNvPr id="7" name="Google Shape;2821;p59">
            <a:extLst>
              <a:ext uri="{FF2B5EF4-FFF2-40B4-BE49-F238E27FC236}">
                <a16:creationId xmlns:a16="http://schemas.microsoft.com/office/drawing/2014/main" id="{A0FEFF04-F6C1-1CF5-D557-80ECE586F62B}"/>
              </a:ext>
            </a:extLst>
          </p:cNvPr>
          <p:cNvSpPr txBox="1">
            <a:spLocks/>
          </p:cNvSpPr>
          <p:nvPr/>
        </p:nvSpPr>
        <p:spPr>
          <a:xfrm>
            <a:off x="944334" y="1487906"/>
            <a:ext cx="4559100" cy="67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Viga"/>
              <a:buNone/>
              <a:defRPr sz="4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400"/>
            </a:pPr>
            <a:r>
              <a:rPr lang="en-US" altLang="zh-TW" sz="3600" b="1" dirty="0">
                <a:solidFill>
                  <a:srgbClr val="FF7C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4</a:t>
            </a:r>
            <a:endParaRPr lang="zh-TW" altLang="en-US" sz="3600" b="1" dirty="0">
              <a:solidFill>
                <a:srgbClr val="FF7C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1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實作內容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0" y="345434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/>
              <a:t>資訊盒壓接</a:t>
            </a:r>
            <a:endParaRPr sz="2400" b="1"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3474965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/>
              <a:t>網路線壓接</a:t>
            </a:r>
            <a:endParaRPr sz="2400" b="1"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RJ45网线连接器设计原理RJ45水晶头注意事项-接插世界网">
            <a:extLst>
              <a:ext uri="{FF2B5EF4-FFF2-40B4-BE49-F238E27FC236}">
                <a16:creationId xmlns:a16="http://schemas.microsoft.com/office/drawing/2014/main" id="{1EA48341-D29C-4857-2979-F47218BE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22" y="1469857"/>
            <a:ext cx="2857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資訊插座盒- 優惠推薦- 2022年10月| 蝦皮購物台灣">
            <a:extLst>
              <a:ext uri="{FF2B5EF4-FFF2-40B4-BE49-F238E27FC236}">
                <a16:creationId xmlns:a16="http://schemas.microsoft.com/office/drawing/2014/main" id="{B208E7EE-3B52-76A5-D5AC-7EFE2683E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2" b="18143"/>
          <a:stretch/>
        </p:blipFill>
        <p:spPr bwMode="auto">
          <a:xfrm>
            <a:off x="5381067" y="1469857"/>
            <a:ext cx="2379710" cy="17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現貨免等】Cat5.e Cat6 RJ45 單孔資訊插座盒八芯鍍金埋入型快速方便免工具※含稅開發票※ | 蝦皮購物">
            <a:extLst>
              <a:ext uri="{FF2B5EF4-FFF2-40B4-BE49-F238E27FC236}">
                <a16:creationId xmlns:a16="http://schemas.microsoft.com/office/drawing/2014/main" id="{512A3218-96F0-65D2-F830-36444C9A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12" y="1959639"/>
            <a:ext cx="1931145" cy="193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0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值班注意事項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7FC69F-0401-6455-3431-A03F95A73A84}"/>
              </a:ext>
            </a:extLst>
          </p:cNvPr>
          <p:cNvSpPr txBox="1"/>
          <p:nvPr/>
        </p:nvSpPr>
        <p:spPr>
          <a:xfrm>
            <a:off x="626625" y="877875"/>
            <a:ext cx="6147459" cy="303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值班時間與地點 </a:t>
            </a:r>
            <a:endParaRPr 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週一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週五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18:50~21:00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依排班時間至宿舍服務中心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18:50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前到服務台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倘若有事無法出席，請事先告知並與其他人調班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上下班簽到，簽退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619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網路線壓接類型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477119" y="1200981"/>
            <a:ext cx="4226868" cy="3185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 hangingPunc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第一種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0" lvl="0" indent="0" algn="l" rtl="0" hangingPunc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網線水晶頭一端是</a:t>
            </a:r>
            <a:r>
              <a:rPr 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T568B,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另一端是</a:t>
            </a:r>
            <a:r>
              <a:rPr 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T568A，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這種叫交叉線，相同的設備之間，由於收發數據的線纜不同，需要將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3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，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2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6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互換，這種接法主要用於雙機同級連接，比如電腦連接電腦，交換機連接交換機。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0" lvl="0" indent="0" rtl="0" hangingPunc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第二種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0" lvl="0" indent="0" algn="l" rtl="0" hangingPunc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網線水晶頭兩端都是按照</a:t>
            </a:r>
            <a:r>
              <a:rPr 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T568B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標準製作，用於不同級設備之間的連接，例如交換機連路由器，交換機連電腦。</a:t>
            </a:r>
            <a:b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endParaRPr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14CD80-2B7B-16A8-193C-979DE642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4" y="1251173"/>
            <a:ext cx="3438938" cy="34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2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網路線壓接方式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14CD80-2B7B-16A8-193C-979DE642D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0" r="55796"/>
          <a:stretch/>
        </p:blipFill>
        <p:spPr bwMode="auto">
          <a:xfrm>
            <a:off x="1394993" y="1133115"/>
            <a:ext cx="6354014" cy="36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2BEDDBF-3916-4655-7D5A-10D0AFF70DC2}"/>
              </a:ext>
            </a:extLst>
          </p:cNvPr>
          <p:cNvSpPr txBox="1"/>
          <p:nvPr/>
        </p:nvSpPr>
        <p:spPr>
          <a:xfrm>
            <a:off x="3107532" y="2571750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620FD7-99DB-4EA7-DBE0-13D1534AB839}"/>
              </a:ext>
            </a:extLst>
          </p:cNvPr>
          <p:cNvSpPr txBox="1"/>
          <p:nvPr/>
        </p:nvSpPr>
        <p:spPr>
          <a:xfrm>
            <a:off x="3415507" y="2571750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8601DF-B3F1-827A-F2B3-C7A44F390B53}"/>
              </a:ext>
            </a:extLst>
          </p:cNvPr>
          <p:cNvSpPr txBox="1"/>
          <p:nvPr/>
        </p:nvSpPr>
        <p:spPr>
          <a:xfrm>
            <a:off x="3819129" y="2571750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06A1E5-66A6-1F55-9679-9964EC4CB9BA}"/>
              </a:ext>
            </a:extLst>
          </p:cNvPr>
          <p:cNvSpPr txBox="1"/>
          <p:nvPr/>
        </p:nvSpPr>
        <p:spPr>
          <a:xfrm>
            <a:off x="5147494" y="2571750"/>
            <a:ext cx="1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51A5DF-F7DA-E5BE-734D-822695B2EEA3}"/>
              </a:ext>
            </a:extLst>
          </p:cNvPr>
          <p:cNvSpPr txBox="1"/>
          <p:nvPr/>
        </p:nvSpPr>
        <p:spPr>
          <a:xfrm>
            <a:off x="1962709" y="3984305"/>
            <a:ext cx="545917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buClr>
                <a:schemeClr val="lt2"/>
              </a:buClr>
              <a:buSzPts val="2400"/>
            </a:pP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Viga"/>
              </a:rPr>
              <a:t>這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Viga"/>
              </a:rPr>
              <a:t>4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Viga"/>
              </a:rPr>
              <a:t>條順序沒錯，網路就會通</a:t>
            </a:r>
            <a:endParaRPr 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Viga"/>
            </a:endParaRPr>
          </a:p>
        </p:txBody>
      </p:sp>
    </p:spTree>
    <p:extLst>
      <p:ext uri="{BB962C8B-B14F-4D97-AF65-F5344CB8AC3E}">
        <p14:creationId xmlns:p14="http://schemas.microsoft.com/office/powerpoint/2010/main" val="34781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網路線壓接方式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14CD80-2B7B-16A8-193C-979DE642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4" y="1251173"/>
            <a:ext cx="3438938" cy="34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7;p36">
            <a:extLst>
              <a:ext uri="{FF2B5EF4-FFF2-40B4-BE49-F238E27FC236}">
                <a16:creationId xmlns:a16="http://schemas.microsoft.com/office/drawing/2014/main" id="{B5314C26-AE74-57E7-8546-53C0DC714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53688" y="1944399"/>
            <a:ext cx="4226868" cy="1858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 hangingPunc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Type B</a:t>
            </a:r>
          </a:p>
          <a:p>
            <a:pPr marL="0" lvl="0" indent="0" rtl="0" hangingPunc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白</a:t>
            </a:r>
            <a:r>
              <a:rPr lang="zh-TW" altLang="en-US" sz="1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橙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</a:t>
            </a:r>
            <a:r>
              <a:rPr lang="zh-TW" altLang="en-US" sz="1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橙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、白</a:t>
            </a:r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綠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藍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、白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藍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</a:t>
            </a:r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綠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、白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棕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棕</a:t>
            </a:r>
            <a:endParaRPr lang="en-US" altLang="zh-TW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0" lvl="0" indent="0" rtl="0" hangingPunc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Type A</a:t>
            </a:r>
          </a:p>
          <a:p>
            <a:pPr marL="0" lvl="0" indent="0" rtl="0" hangingPunct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白</a:t>
            </a:r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綠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</a:t>
            </a:r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綠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、白</a:t>
            </a:r>
            <a:r>
              <a:rPr lang="zh-TW" altLang="en-US" sz="1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橙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藍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、白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藍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</a:t>
            </a:r>
            <a:r>
              <a:rPr lang="zh-TW" altLang="en-US" sz="1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橙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、白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棕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、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棕</a:t>
            </a:r>
            <a:endParaRPr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9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數位測線器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637F75-9629-5DDD-8B26-F9FE3C59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5" y="954405"/>
            <a:ext cx="57721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421DCEC4-E8BC-D118-9AF0-054D06280A4C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6" name="Google Shape;331;p32">
              <a:extLst>
                <a:ext uri="{FF2B5EF4-FFF2-40B4-BE49-F238E27FC236}">
                  <a16:creationId xmlns:a16="http://schemas.microsoft.com/office/drawing/2014/main" id="{A253E076-E1D8-4ACE-BE12-DCC13746727C}"/>
                </a:ext>
              </a:extLst>
            </p:cNvPr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5DFB48CC-811F-1306-0F0B-151E25C61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91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數位測線器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測網路線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AE1166-D15C-0C64-FA3E-643791D1D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15" y="1089136"/>
            <a:ext cx="3709650" cy="354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009921C-6713-02FF-2B3F-028C10C78A3B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" name="Google Shape;331;p32">
              <a:extLst>
                <a:ext uri="{FF2B5EF4-FFF2-40B4-BE49-F238E27FC236}">
                  <a16:creationId xmlns:a16="http://schemas.microsoft.com/office/drawing/2014/main" id="{E9391928-1B2E-1099-4E88-120971297E99}"/>
                </a:ext>
              </a:extLst>
            </p:cNvPr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DC65C426-165A-694A-0343-DF6F8B0C6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3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數位測線器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測網路線長度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AE1166-D15C-0C64-FA3E-643791D1D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574175" y="1144165"/>
            <a:ext cx="3709650" cy="351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CFEB8C36-B6F5-9106-875F-AADB21BC8D1C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" name="Google Shape;331;p32">
              <a:extLst>
                <a:ext uri="{FF2B5EF4-FFF2-40B4-BE49-F238E27FC236}">
                  <a16:creationId xmlns:a16="http://schemas.microsoft.com/office/drawing/2014/main" id="{473357C2-CA72-DA04-DEA9-A9FE87FE27A6}"/>
                </a:ext>
              </a:extLst>
            </p:cNvPr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721DDE6E-A5BB-E762-9EB2-4E6BBC50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837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資訊盒壓接步驟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D73D0B-E872-12E8-0F30-EEA777E50B21}"/>
              </a:ext>
            </a:extLst>
          </p:cNvPr>
          <p:cNvSpPr txBox="1"/>
          <p:nvPr/>
        </p:nvSpPr>
        <p:spPr>
          <a:xfrm>
            <a:off x="3890321" y="937760"/>
            <a:ext cx="5068468" cy="346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將資訊盒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用一字起子拆開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網路線穿過盒子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，將之前的線剪掉，並用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剝線器剝皮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把線卡進去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把多的線剪掉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蓋起來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，盒型記得黏泡綿膠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4E774E-E1EF-6FB1-2AE9-166E77F3D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8" y="1450780"/>
            <a:ext cx="2984830" cy="224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593550" y="1583776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Q&amp;A Time</a:t>
            </a:r>
            <a:endParaRPr sz="5400" dirty="0"/>
          </a:p>
        </p:txBody>
      </p:sp>
      <p:sp>
        <p:nvSpPr>
          <p:cNvPr id="1761" name="Google Shape;1761;p44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32251FEF-1D45-E4B6-E6B0-59A31FBB3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0950" y="2571748"/>
            <a:ext cx="2891286" cy="2158101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FA16418E-4F8B-C081-FD02-81C071B7C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941763" y="2822622"/>
            <a:ext cx="2891286" cy="2158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CD61DD54-1925-4A5C-731A-D8FDDDA05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7608" y="2671555"/>
            <a:ext cx="2891286" cy="2158101"/>
          </a:xfrm>
          <a:prstGeom prst="rect">
            <a:avLst/>
          </a:prstGeom>
        </p:spPr>
      </p:pic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905767" y="1590954"/>
            <a:ext cx="7411998" cy="2325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感謝各位聆聽</a:t>
            </a:r>
            <a:br>
              <a:rPr lang="en-US" altLang="zh-TW" sz="2400" b="1" dirty="0"/>
            </a:br>
            <a:r>
              <a:rPr lang="zh-TW" altLang="en-US" sz="2400" b="1" dirty="0"/>
              <a:t>記得喔</a:t>
            </a:r>
            <a:r>
              <a:rPr lang="en-US" altLang="zh-TW" sz="2400" b="1" dirty="0"/>
              <a:t>!!</a:t>
            </a:r>
            <a:br>
              <a:rPr lang="en-US" altLang="zh-TW" sz="2400" b="1" dirty="0"/>
            </a:br>
            <a:r>
              <a:rPr lang="zh-TW" altLang="en-US" sz="2400" b="1" dirty="0">
                <a:solidFill>
                  <a:srgbClr val="FF0000"/>
                </a:solidFill>
              </a:rPr>
              <a:t>我們有新訓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上學期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r>
              <a:rPr lang="zh-TW" altLang="en-US" sz="2400" b="1" dirty="0">
                <a:solidFill>
                  <a:srgbClr val="FF0000"/>
                </a:solidFill>
              </a:rPr>
              <a:t>、幹訓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下學期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br>
              <a:rPr lang="en-US" altLang="zh-TW" sz="2400" b="1" dirty="0">
                <a:solidFill>
                  <a:srgbClr val="FF0000"/>
                </a:solidFill>
              </a:rPr>
            </a:br>
            <a:r>
              <a:rPr lang="zh-TW" altLang="en-US" sz="2400" b="1" dirty="0">
                <a:solidFill>
                  <a:srgbClr val="FF0000"/>
                </a:solidFill>
              </a:rPr>
              <a:t>然後暑假最後一個禮拜有大檢修</a:t>
            </a:r>
            <a:r>
              <a:rPr lang="en-US" altLang="zh-TW" sz="2400" b="1" dirty="0">
                <a:solidFill>
                  <a:srgbClr val="FF0000"/>
                </a:solidFill>
              </a:rPr>
              <a:t>!!!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999035" y="4518826"/>
            <a:ext cx="3876300" cy="465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l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雲林科技大學 網路管理小組</a:t>
            </a:r>
            <a:endParaRPr b="1" dirty="0">
              <a:solidFill>
                <a:schemeClr val="l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9B68EF9A-28BB-DB8E-756D-7CC5C71AC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767" y="1123184"/>
            <a:ext cx="2903226" cy="4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593550" y="1583776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Q&amp;A Time</a:t>
            </a:r>
            <a:endParaRPr sz="5400" dirty="0"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1" name="Google Shape;1761;p44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44"/>
          <p:cNvGrpSpPr/>
          <p:nvPr/>
        </p:nvGrpSpPr>
        <p:grpSpPr>
          <a:xfrm>
            <a:off x="528025" y="1372087"/>
            <a:ext cx="1710463" cy="3314796"/>
            <a:chOff x="794725" y="1585024"/>
            <a:chExt cx="1710463" cy="3314796"/>
          </a:xfrm>
        </p:grpSpPr>
        <p:sp>
          <p:nvSpPr>
            <p:cNvPr id="1763" name="Google Shape;1763;p44"/>
            <p:cNvSpPr/>
            <p:nvPr/>
          </p:nvSpPr>
          <p:spPr>
            <a:xfrm>
              <a:off x="794725" y="4759350"/>
              <a:ext cx="1710463" cy="134221"/>
            </a:xfrm>
            <a:custGeom>
              <a:avLst/>
              <a:gdLst/>
              <a:ahLst/>
              <a:cxnLst/>
              <a:rect l="l" t="t" r="r" b="b"/>
              <a:pathLst>
                <a:path w="222138" h="6620" extrusionOk="0">
                  <a:moveTo>
                    <a:pt x="111068" y="1"/>
                  </a:moveTo>
                  <a:cubicBezTo>
                    <a:pt x="49728" y="1"/>
                    <a:pt x="0" y="1482"/>
                    <a:pt x="0" y="3310"/>
                  </a:cubicBezTo>
                  <a:cubicBezTo>
                    <a:pt x="0" y="5137"/>
                    <a:pt x="49728" y="6620"/>
                    <a:pt x="111068" y="6620"/>
                  </a:cubicBezTo>
                  <a:cubicBezTo>
                    <a:pt x="172410" y="6620"/>
                    <a:pt x="222137" y="5139"/>
                    <a:pt x="222137" y="3310"/>
                  </a:cubicBezTo>
                  <a:cubicBezTo>
                    <a:pt x="222137" y="1482"/>
                    <a:pt x="172410" y="1"/>
                    <a:pt x="11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1325358" y="3994987"/>
              <a:ext cx="754100" cy="795811"/>
            </a:xfrm>
            <a:custGeom>
              <a:avLst/>
              <a:gdLst/>
              <a:ahLst/>
              <a:cxnLst/>
              <a:rect l="l" t="t" r="r" b="b"/>
              <a:pathLst>
                <a:path w="37189" h="39246" extrusionOk="0">
                  <a:moveTo>
                    <a:pt x="35759" y="0"/>
                  </a:moveTo>
                  <a:lnTo>
                    <a:pt x="28478" y="651"/>
                  </a:lnTo>
                  <a:cubicBezTo>
                    <a:pt x="28478" y="651"/>
                    <a:pt x="21847" y="5201"/>
                    <a:pt x="20026" y="8062"/>
                  </a:cubicBezTo>
                  <a:cubicBezTo>
                    <a:pt x="18205" y="10923"/>
                    <a:pt x="13264" y="18335"/>
                    <a:pt x="9884" y="20415"/>
                  </a:cubicBezTo>
                  <a:cubicBezTo>
                    <a:pt x="6502" y="22496"/>
                    <a:pt x="1301" y="20675"/>
                    <a:pt x="650" y="22626"/>
                  </a:cubicBezTo>
                  <a:cubicBezTo>
                    <a:pt x="0" y="24576"/>
                    <a:pt x="1301" y="27957"/>
                    <a:pt x="1042" y="29648"/>
                  </a:cubicBezTo>
                  <a:cubicBezTo>
                    <a:pt x="782" y="31338"/>
                    <a:pt x="130" y="35889"/>
                    <a:pt x="1692" y="37710"/>
                  </a:cubicBezTo>
                  <a:cubicBezTo>
                    <a:pt x="2635" y="38810"/>
                    <a:pt x="3578" y="39245"/>
                    <a:pt x="4205" y="39245"/>
                  </a:cubicBezTo>
                  <a:cubicBezTo>
                    <a:pt x="4615" y="39245"/>
                    <a:pt x="4891" y="39059"/>
                    <a:pt x="4942" y="38750"/>
                  </a:cubicBezTo>
                  <a:cubicBezTo>
                    <a:pt x="5071" y="37970"/>
                    <a:pt x="4942" y="33939"/>
                    <a:pt x="6502" y="31208"/>
                  </a:cubicBezTo>
                  <a:cubicBezTo>
                    <a:pt x="8062" y="28477"/>
                    <a:pt x="10663" y="24576"/>
                    <a:pt x="19765" y="18075"/>
                  </a:cubicBezTo>
                  <a:cubicBezTo>
                    <a:pt x="28868" y="11573"/>
                    <a:pt x="33288" y="7152"/>
                    <a:pt x="35239" y="5072"/>
                  </a:cubicBezTo>
                  <a:cubicBezTo>
                    <a:pt x="37189" y="2991"/>
                    <a:pt x="35759" y="1"/>
                    <a:pt x="35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1320876" y="3989045"/>
              <a:ext cx="765253" cy="807673"/>
            </a:xfrm>
            <a:custGeom>
              <a:avLst/>
              <a:gdLst/>
              <a:ahLst/>
              <a:cxnLst/>
              <a:rect l="l" t="t" r="r" b="b"/>
              <a:pathLst>
                <a:path w="37739" h="39831" extrusionOk="0">
                  <a:moveTo>
                    <a:pt x="35980" y="0"/>
                  </a:moveTo>
                  <a:cubicBezTo>
                    <a:pt x="35938" y="0"/>
                    <a:pt x="35896" y="9"/>
                    <a:pt x="35855" y="29"/>
                  </a:cubicBezTo>
                  <a:cubicBezTo>
                    <a:pt x="35709" y="98"/>
                    <a:pt x="35648" y="274"/>
                    <a:pt x="35717" y="419"/>
                  </a:cubicBezTo>
                  <a:cubicBezTo>
                    <a:pt x="35730" y="447"/>
                    <a:pt x="37035" y="3257"/>
                    <a:pt x="35247" y="5164"/>
                  </a:cubicBezTo>
                  <a:cubicBezTo>
                    <a:pt x="31587" y="9068"/>
                    <a:pt x="26396" y="13431"/>
                    <a:pt x="19817" y="18130"/>
                  </a:cubicBezTo>
                  <a:cubicBezTo>
                    <a:pt x="11220" y="24269"/>
                    <a:pt x="8322" y="28115"/>
                    <a:pt x="6470" y="31355"/>
                  </a:cubicBezTo>
                  <a:cubicBezTo>
                    <a:pt x="5186" y="33601"/>
                    <a:pt x="5016" y="36713"/>
                    <a:pt x="4933" y="38209"/>
                  </a:cubicBezTo>
                  <a:cubicBezTo>
                    <a:pt x="4913" y="38570"/>
                    <a:pt x="4898" y="38854"/>
                    <a:pt x="4875" y="38994"/>
                  </a:cubicBezTo>
                  <a:cubicBezTo>
                    <a:pt x="4868" y="39036"/>
                    <a:pt x="4847" y="39162"/>
                    <a:pt x="4640" y="39220"/>
                  </a:cubicBezTo>
                  <a:cubicBezTo>
                    <a:pt x="4574" y="39238"/>
                    <a:pt x="4500" y="39247"/>
                    <a:pt x="4419" y="39247"/>
                  </a:cubicBezTo>
                  <a:cubicBezTo>
                    <a:pt x="3875" y="39247"/>
                    <a:pt x="3006" y="38828"/>
                    <a:pt x="2134" y="37813"/>
                  </a:cubicBezTo>
                  <a:cubicBezTo>
                    <a:pt x="1129" y="36639"/>
                    <a:pt x="933" y="34005"/>
                    <a:pt x="1552" y="29985"/>
                  </a:cubicBezTo>
                  <a:cubicBezTo>
                    <a:pt x="1670" y="29216"/>
                    <a:pt x="1493" y="28159"/>
                    <a:pt x="1303" y="27041"/>
                  </a:cubicBezTo>
                  <a:cubicBezTo>
                    <a:pt x="1068" y="25644"/>
                    <a:pt x="801" y="24059"/>
                    <a:pt x="1150" y="23011"/>
                  </a:cubicBezTo>
                  <a:cubicBezTo>
                    <a:pt x="1408" y="22237"/>
                    <a:pt x="2810" y="22198"/>
                    <a:pt x="4434" y="22155"/>
                  </a:cubicBezTo>
                  <a:cubicBezTo>
                    <a:pt x="6240" y="22107"/>
                    <a:pt x="8489" y="22046"/>
                    <a:pt x="10258" y="20957"/>
                  </a:cubicBezTo>
                  <a:cubicBezTo>
                    <a:pt x="13791" y="18783"/>
                    <a:pt x="18986" y="10881"/>
                    <a:pt x="20494" y="8512"/>
                  </a:cubicBezTo>
                  <a:cubicBezTo>
                    <a:pt x="22262" y="5734"/>
                    <a:pt x="28799" y="1229"/>
                    <a:pt x="28865" y="1184"/>
                  </a:cubicBezTo>
                  <a:cubicBezTo>
                    <a:pt x="28998" y="1092"/>
                    <a:pt x="29032" y="911"/>
                    <a:pt x="28940" y="778"/>
                  </a:cubicBezTo>
                  <a:cubicBezTo>
                    <a:pt x="28883" y="695"/>
                    <a:pt x="28792" y="650"/>
                    <a:pt x="28700" y="650"/>
                  </a:cubicBezTo>
                  <a:cubicBezTo>
                    <a:pt x="28642" y="650"/>
                    <a:pt x="28585" y="667"/>
                    <a:pt x="28534" y="702"/>
                  </a:cubicBezTo>
                  <a:cubicBezTo>
                    <a:pt x="28261" y="889"/>
                    <a:pt x="21833" y="5320"/>
                    <a:pt x="20001" y="8198"/>
                  </a:cubicBezTo>
                  <a:cubicBezTo>
                    <a:pt x="18509" y="10541"/>
                    <a:pt x="13378" y="18349"/>
                    <a:pt x="9951" y="20458"/>
                  </a:cubicBezTo>
                  <a:cubicBezTo>
                    <a:pt x="8316" y="21465"/>
                    <a:pt x="6245" y="21520"/>
                    <a:pt x="4418" y="21570"/>
                  </a:cubicBezTo>
                  <a:cubicBezTo>
                    <a:pt x="2574" y="21620"/>
                    <a:pt x="983" y="21663"/>
                    <a:pt x="595" y="22826"/>
                  </a:cubicBezTo>
                  <a:cubicBezTo>
                    <a:pt x="199" y="24013"/>
                    <a:pt x="467" y="25602"/>
                    <a:pt x="726" y="27139"/>
                  </a:cubicBezTo>
                  <a:cubicBezTo>
                    <a:pt x="907" y="28210"/>
                    <a:pt x="1077" y="29220"/>
                    <a:pt x="974" y="29896"/>
                  </a:cubicBezTo>
                  <a:cubicBezTo>
                    <a:pt x="733" y="31461"/>
                    <a:pt x="1" y="36222"/>
                    <a:pt x="1691" y="38193"/>
                  </a:cubicBezTo>
                  <a:cubicBezTo>
                    <a:pt x="2736" y="39414"/>
                    <a:pt x="3746" y="39830"/>
                    <a:pt x="4429" y="39830"/>
                  </a:cubicBezTo>
                  <a:cubicBezTo>
                    <a:pt x="4434" y="39830"/>
                    <a:pt x="4438" y="39830"/>
                    <a:pt x="4442" y="39830"/>
                  </a:cubicBezTo>
                  <a:cubicBezTo>
                    <a:pt x="4562" y="39830"/>
                    <a:pt x="4681" y="39814"/>
                    <a:pt x="4797" y="39784"/>
                  </a:cubicBezTo>
                  <a:cubicBezTo>
                    <a:pt x="5156" y="39684"/>
                    <a:pt x="5395" y="39432"/>
                    <a:pt x="5452" y="39092"/>
                  </a:cubicBezTo>
                  <a:cubicBezTo>
                    <a:pt x="5480" y="38920"/>
                    <a:pt x="5496" y="38636"/>
                    <a:pt x="5518" y="38241"/>
                  </a:cubicBezTo>
                  <a:cubicBezTo>
                    <a:pt x="5597" y="36791"/>
                    <a:pt x="5763" y="33773"/>
                    <a:pt x="6977" y="31646"/>
                  </a:cubicBezTo>
                  <a:cubicBezTo>
                    <a:pt x="8796" y="28465"/>
                    <a:pt x="11652" y="24681"/>
                    <a:pt x="20157" y="18607"/>
                  </a:cubicBezTo>
                  <a:cubicBezTo>
                    <a:pt x="26767" y="13886"/>
                    <a:pt x="31987" y="9498"/>
                    <a:pt x="35674" y="5565"/>
                  </a:cubicBezTo>
                  <a:cubicBezTo>
                    <a:pt x="37738" y="3364"/>
                    <a:pt x="36307" y="297"/>
                    <a:pt x="36245" y="167"/>
                  </a:cubicBezTo>
                  <a:cubicBezTo>
                    <a:pt x="36195" y="62"/>
                    <a:pt x="36090" y="0"/>
                    <a:pt x="3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1490791" y="3994987"/>
              <a:ext cx="588696" cy="544816"/>
            </a:xfrm>
            <a:custGeom>
              <a:avLst/>
              <a:gdLst/>
              <a:ahLst/>
              <a:cxnLst/>
              <a:rect l="l" t="t" r="r" b="b"/>
              <a:pathLst>
                <a:path w="29032" h="26868" extrusionOk="0">
                  <a:moveTo>
                    <a:pt x="27602" y="0"/>
                  </a:moveTo>
                  <a:lnTo>
                    <a:pt x="20320" y="651"/>
                  </a:lnTo>
                  <a:cubicBezTo>
                    <a:pt x="20320" y="651"/>
                    <a:pt x="13689" y="5201"/>
                    <a:pt x="11868" y="8062"/>
                  </a:cubicBezTo>
                  <a:cubicBezTo>
                    <a:pt x="10047" y="10923"/>
                    <a:pt x="5106" y="18335"/>
                    <a:pt x="1726" y="20415"/>
                  </a:cubicBezTo>
                  <a:cubicBezTo>
                    <a:pt x="1191" y="20745"/>
                    <a:pt x="607" y="20969"/>
                    <a:pt x="7" y="21132"/>
                  </a:cubicBezTo>
                  <a:cubicBezTo>
                    <a:pt x="1" y="22952"/>
                    <a:pt x="318" y="25047"/>
                    <a:pt x="1417" y="26868"/>
                  </a:cubicBezTo>
                  <a:cubicBezTo>
                    <a:pt x="3393" y="24596"/>
                    <a:pt x="6461" y="21751"/>
                    <a:pt x="11608" y="18075"/>
                  </a:cubicBezTo>
                  <a:cubicBezTo>
                    <a:pt x="20710" y="11573"/>
                    <a:pt x="25131" y="7152"/>
                    <a:pt x="27082" y="5071"/>
                  </a:cubicBezTo>
                  <a:cubicBezTo>
                    <a:pt x="29032" y="2991"/>
                    <a:pt x="27602" y="1"/>
                    <a:pt x="27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1484850" y="3989065"/>
              <a:ext cx="601289" cy="556678"/>
            </a:xfrm>
            <a:custGeom>
              <a:avLst/>
              <a:gdLst/>
              <a:ahLst/>
              <a:cxnLst/>
              <a:rect l="l" t="t" r="r" b="b"/>
              <a:pathLst>
                <a:path w="29653" h="27453" extrusionOk="0">
                  <a:moveTo>
                    <a:pt x="27708" y="602"/>
                  </a:moveTo>
                  <a:lnTo>
                    <a:pt x="27708" y="602"/>
                  </a:lnTo>
                  <a:cubicBezTo>
                    <a:pt x="27963" y="1261"/>
                    <a:pt x="28683" y="3540"/>
                    <a:pt x="27161" y="5163"/>
                  </a:cubicBezTo>
                  <a:cubicBezTo>
                    <a:pt x="23501" y="9068"/>
                    <a:pt x="18309" y="13430"/>
                    <a:pt x="11731" y="18129"/>
                  </a:cubicBezTo>
                  <a:cubicBezTo>
                    <a:pt x="7368" y="21245"/>
                    <a:pt x="4101" y="24040"/>
                    <a:pt x="1761" y="26660"/>
                  </a:cubicBezTo>
                  <a:cubicBezTo>
                    <a:pt x="1008" y="25262"/>
                    <a:pt x="615" y="23578"/>
                    <a:pt x="592" y="21645"/>
                  </a:cubicBezTo>
                  <a:lnTo>
                    <a:pt x="593" y="21645"/>
                  </a:lnTo>
                  <a:cubicBezTo>
                    <a:pt x="1198" y="21464"/>
                    <a:pt x="1716" y="21237"/>
                    <a:pt x="2172" y="20956"/>
                  </a:cubicBezTo>
                  <a:cubicBezTo>
                    <a:pt x="5705" y="18782"/>
                    <a:pt x="10900" y="10880"/>
                    <a:pt x="12408" y="8511"/>
                  </a:cubicBezTo>
                  <a:cubicBezTo>
                    <a:pt x="14082" y="5880"/>
                    <a:pt x="20037" y="1698"/>
                    <a:pt x="20716" y="1227"/>
                  </a:cubicBezTo>
                  <a:lnTo>
                    <a:pt x="27708" y="602"/>
                  </a:lnTo>
                  <a:close/>
                  <a:moveTo>
                    <a:pt x="27892" y="0"/>
                  </a:moveTo>
                  <a:cubicBezTo>
                    <a:pt x="27885" y="0"/>
                    <a:pt x="27877" y="0"/>
                    <a:pt x="27869" y="1"/>
                  </a:cubicBezTo>
                  <a:lnTo>
                    <a:pt x="20587" y="651"/>
                  </a:lnTo>
                  <a:cubicBezTo>
                    <a:pt x="20537" y="656"/>
                    <a:pt x="20489" y="673"/>
                    <a:pt x="20448" y="701"/>
                  </a:cubicBezTo>
                  <a:cubicBezTo>
                    <a:pt x="20175" y="888"/>
                    <a:pt x="13745" y="5319"/>
                    <a:pt x="11914" y="8197"/>
                  </a:cubicBezTo>
                  <a:cubicBezTo>
                    <a:pt x="10423" y="10540"/>
                    <a:pt x="5292" y="18349"/>
                    <a:pt x="1864" y="20458"/>
                  </a:cubicBezTo>
                  <a:cubicBezTo>
                    <a:pt x="1403" y="20743"/>
                    <a:pt x="866" y="20966"/>
                    <a:pt x="222" y="21143"/>
                  </a:cubicBezTo>
                  <a:cubicBezTo>
                    <a:pt x="95" y="21177"/>
                    <a:pt x="7" y="21293"/>
                    <a:pt x="7" y="21424"/>
                  </a:cubicBezTo>
                  <a:cubicBezTo>
                    <a:pt x="0" y="23723"/>
                    <a:pt x="489" y="25704"/>
                    <a:pt x="1459" y="27312"/>
                  </a:cubicBezTo>
                  <a:cubicBezTo>
                    <a:pt x="1508" y="27392"/>
                    <a:pt x="1592" y="27443"/>
                    <a:pt x="1684" y="27451"/>
                  </a:cubicBezTo>
                  <a:cubicBezTo>
                    <a:pt x="1693" y="27452"/>
                    <a:pt x="1702" y="27452"/>
                    <a:pt x="1710" y="27452"/>
                  </a:cubicBezTo>
                  <a:cubicBezTo>
                    <a:pt x="1795" y="27452"/>
                    <a:pt x="1875" y="27416"/>
                    <a:pt x="1932" y="27353"/>
                  </a:cubicBezTo>
                  <a:cubicBezTo>
                    <a:pt x="4258" y="24678"/>
                    <a:pt x="7574" y="21818"/>
                    <a:pt x="12071" y="18606"/>
                  </a:cubicBezTo>
                  <a:cubicBezTo>
                    <a:pt x="18681" y="13885"/>
                    <a:pt x="23903" y="9497"/>
                    <a:pt x="27589" y="5564"/>
                  </a:cubicBezTo>
                  <a:cubicBezTo>
                    <a:pt x="29652" y="3363"/>
                    <a:pt x="28221" y="296"/>
                    <a:pt x="28159" y="166"/>
                  </a:cubicBezTo>
                  <a:cubicBezTo>
                    <a:pt x="28109" y="64"/>
                    <a:pt x="28005" y="0"/>
                    <a:pt x="27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1325378" y="4427901"/>
              <a:ext cx="121645" cy="362927"/>
            </a:xfrm>
            <a:custGeom>
              <a:avLst/>
              <a:gdLst/>
              <a:ahLst/>
              <a:cxnLst/>
              <a:rect l="l" t="t" r="r" b="b"/>
              <a:pathLst>
                <a:path w="5999" h="17898" extrusionOk="0">
                  <a:moveTo>
                    <a:pt x="5999" y="143"/>
                  </a:moveTo>
                  <a:cubicBezTo>
                    <a:pt x="3458" y="341"/>
                    <a:pt x="1077" y="0"/>
                    <a:pt x="651" y="1278"/>
                  </a:cubicBezTo>
                  <a:cubicBezTo>
                    <a:pt x="1" y="3228"/>
                    <a:pt x="1301" y="6610"/>
                    <a:pt x="1041" y="8300"/>
                  </a:cubicBezTo>
                  <a:cubicBezTo>
                    <a:pt x="781" y="9990"/>
                    <a:pt x="131" y="14542"/>
                    <a:pt x="1691" y="16362"/>
                  </a:cubicBezTo>
                  <a:cubicBezTo>
                    <a:pt x="2634" y="17462"/>
                    <a:pt x="3577" y="17897"/>
                    <a:pt x="4204" y="17897"/>
                  </a:cubicBezTo>
                  <a:cubicBezTo>
                    <a:pt x="4614" y="17897"/>
                    <a:pt x="4890" y="17711"/>
                    <a:pt x="4941" y="17402"/>
                  </a:cubicBezTo>
                  <a:cubicBezTo>
                    <a:pt x="5014" y="16961"/>
                    <a:pt x="5005" y="15485"/>
                    <a:pt x="5264" y="13791"/>
                  </a:cubicBezTo>
                  <a:cubicBezTo>
                    <a:pt x="4416" y="13076"/>
                    <a:pt x="3500" y="11622"/>
                    <a:pt x="3771" y="9730"/>
                  </a:cubicBezTo>
                  <a:cubicBezTo>
                    <a:pt x="4105" y="7393"/>
                    <a:pt x="5580" y="1732"/>
                    <a:pt x="5999" y="143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1320876" y="4424838"/>
              <a:ext cx="132392" cy="371910"/>
            </a:xfrm>
            <a:custGeom>
              <a:avLst/>
              <a:gdLst/>
              <a:ahLst/>
              <a:cxnLst/>
              <a:rect l="l" t="t" r="r" b="b"/>
              <a:pathLst>
                <a:path w="6529" h="18341" extrusionOk="0">
                  <a:moveTo>
                    <a:pt x="5834" y="613"/>
                  </a:moveTo>
                  <a:cubicBezTo>
                    <a:pt x="5305" y="2636"/>
                    <a:pt x="4015" y="7661"/>
                    <a:pt x="3703" y="9841"/>
                  </a:cubicBezTo>
                  <a:cubicBezTo>
                    <a:pt x="3436" y="11717"/>
                    <a:pt x="4266" y="13224"/>
                    <a:pt x="5173" y="14057"/>
                  </a:cubicBezTo>
                  <a:cubicBezTo>
                    <a:pt x="5021" y="15106"/>
                    <a:pt x="4969" y="16071"/>
                    <a:pt x="4933" y="16720"/>
                  </a:cubicBezTo>
                  <a:cubicBezTo>
                    <a:pt x="4913" y="17081"/>
                    <a:pt x="4897" y="17365"/>
                    <a:pt x="4874" y="17504"/>
                  </a:cubicBezTo>
                  <a:cubicBezTo>
                    <a:pt x="4868" y="17546"/>
                    <a:pt x="4847" y="17672"/>
                    <a:pt x="4640" y="17730"/>
                  </a:cubicBezTo>
                  <a:cubicBezTo>
                    <a:pt x="4574" y="17748"/>
                    <a:pt x="4500" y="17757"/>
                    <a:pt x="4418" y="17757"/>
                  </a:cubicBezTo>
                  <a:cubicBezTo>
                    <a:pt x="3874" y="17757"/>
                    <a:pt x="3005" y="17339"/>
                    <a:pt x="2134" y="16323"/>
                  </a:cubicBezTo>
                  <a:cubicBezTo>
                    <a:pt x="1129" y="15149"/>
                    <a:pt x="933" y="12516"/>
                    <a:pt x="1552" y="8495"/>
                  </a:cubicBezTo>
                  <a:cubicBezTo>
                    <a:pt x="1670" y="7726"/>
                    <a:pt x="1493" y="6669"/>
                    <a:pt x="1303" y="5553"/>
                  </a:cubicBezTo>
                  <a:cubicBezTo>
                    <a:pt x="1068" y="4154"/>
                    <a:pt x="801" y="2569"/>
                    <a:pt x="1150" y="1522"/>
                  </a:cubicBezTo>
                  <a:cubicBezTo>
                    <a:pt x="1408" y="748"/>
                    <a:pt x="2810" y="710"/>
                    <a:pt x="4434" y="667"/>
                  </a:cubicBezTo>
                  <a:cubicBezTo>
                    <a:pt x="4889" y="654"/>
                    <a:pt x="5356" y="641"/>
                    <a:pt x="5834" y="613"/>
                  </a:cubicBezTo>
                  <a:close/>
                  <a:moveTo>
                    <a:pt x="6223" y="0"/>
                  </a:moveTo>
                  <a:cubicBezTo>
                    <a:pt x="6215" y="0"/>
                    <a:pt x="6207" y="1"/>
                    <a:pt x="6199" y="1"/>
                  </a:cubicBezTo>
                  <a:cubicBezTo>
                    <a:pt x="5589" y="49"/>
                    <a:pt x="4994" y="65"/>
                    <a:pt x="4419" y="80"/>
                  </a:cubicBezTo>
                  <a:cubicBezTo>
                    <a:pt x="2574" y="130"/>
                    <a:pt x="983" y="173"/>
                    <a:pt x="595" y="1336"/>
                  </a:cubicBezTo>
                  <a:cubicBezTo>
                    <a:pt x="199" y="2523"/>
                    <a:pt x="467" y="4112"/>
                    <a:pt x="726" y="5649"/>
                  </a:cubicBezTo>
                  <a:cubicBezTo>
                    <a:pt x="907" y="6720"/>
                    <a:pt x="1077" y="7730"/>
                    <a:pt x="974" y="8406"/>
                  </a:cubicBezTo>
                  <a:cubicBezTo>
                    <a:pt x="733" y="9971"/>
                    <a:pt x="1" y="14732"/>
                    <a:pt x="1691" y="16703"/>
                  </a:cubicBezTo>
                  <a:cubicBezTo>
                    <a:pt x="2736" y="17924"/>
                    <a:pt x="3746" y="18340"/>
                    <a:pt x="4429" y="18340"/>
                  </a:cubicBezTo>
                  <a:cubicBezTo>
                    <a:pt x="4554" y="18340"/>
                    <a:pt x="4677" y="18325"/>
                    <a:pt x="4796" y="18293"/>
                  </a:cubicBezTo>
                  <a:cubicBezTo>
                    <a:pt x="5156" y="18192"/>
                    <a:pt x="5395" y="17940"/>
                    <a:pt x="5452" y="17601"/>
                  </a:cubicBezTo>
                  <a:cubicBezTo>
                    <a:pt x="5480" y="17429"/>
                    <a:pt x="5496" y="17145"/>
                    <a:pt x="5517" y="16751"/>
                  </a:cubicBezTo>
                  <a:cubicBezTo>
                    <a:pt x="5554" y="16080"/>
                    <a:pt x="5610" y="15068"/>
                    <a:pt x="5775" y="13986"/>
                  </a:cubicBezTo>
                  <a:cubicBezTo>
                    <a:pt x="5791" y="13885"/>
                    <a:pt x="5753" y="13784"/>
                    <a:pt x="5675" y="13718"/>
                  </a:cubicBezTo>
                  <a:cubicBezTo>
                    <a:pt x="4840" y="13013"/>
                    <a:pt x="4036" y="11647"/>
                    <a:pt x="4283" y="9922"/>
                  </a:cubicBezTo>
                  <a:cubicBezTo>
                    <a:pt x="4613" y="7614"/>
                    <a:pt x="6066" y="2026"/>
                    <a:pt x="6504" y="368"/>
                  </a:cubicBezTo>
                  <a:cubicBezTo>
                    <a:pt x="6528" y="277"/>
                    <a:pt x="6506" y="179"/>
                    <a:pt x="6446" y="106"/>
                  </a:cubicBezTo>
                  <a:cubicBezTo>
                    <a:pt x="6391" y="38"/>
                    <a:pt x="6309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1325398" y="4434816"/>
              <a:ext cx="71600" cy="353193"/>
            </a:xfrm>
            <a:custGeom>
              <a:avLst/>
              <a:gdLst/>
              <a:ahLst/>
              <a:cxnLst/>
              <a:rect l="l" t="t" r="r" b="b"/>
              <a:pathLst>
                <a:path w="3531" h="17418" extrusionOk="0">
                  <a:moveTo>
                    <a:pt x="2247" y="0"/>
                  </a:moveTo>
                  <a:cubicBezTo>
                    <a:pt x="1429" y="117"/>
                    <a:pt x="841" y="363"/>
                    <a:pt x="651" y="937"/>
                  </a:cubicBezTo>
                  <a:cubicBezTo>
                    <a:pt x="1" y="2887"/>
                    <a:pt x="1301" y="6269"/>
                    <a:pt x="1041" y="7959"/>
                  </a:cubicBezTo>
                  <a:cubicBezTo>
                    <a:pt x="781" y="9649"/>
                    <a:pt x="131" y="14201"/>
                    <a:pt x="1691" y="16021"/>
                  </a:cubicBezTo>
                  <a:cubicBezTo>
                    <a:pt x="2339" y="16777"/>
                    <a:pt x="2985" y="17216"/>
                    <a:pt x="3531" y="17418"/>
                  </a:cubicBezTo>
                  <a:cubicBezTo>
                    <a:pt x="1987" y="16041"/>
                    <a:pt x="1690" y="13901"/>
                    <a:pt x="1690" y="11860"/>
                  </a:cubicBezTo>
                  <a:cubicBezTo>
                    <a:pt x="1690" y="9519"/>
                    <a:pt x="2340" y="7829"/>
                    <a:pt x="1820" y="4578"/>
                  </a:cubicBezTo>
                  <a:cubicBezTo>
                    <a:pt x="1485" y="2483"/>
                    <a:pt x="1904" y="879"/>
                    <a:pt x="2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1320876" y="4428854"/>
              <a:ext cx="84131" cy="365096"/>
            </a:xfrm>
            <a:custGeom>
              <a:avLst/>
              <a:gdLst/>
              <a:ahLst/>
              <a:cxnLst/>
              <a:rect l="l" t="t" r="r" b="b"/>
              <a:pathLst>
                <a:path w="4149" h="18005" extrusionOk="0">
                  <a:moveTo>
                    <a:pt x="2024" y="679"/>
                  </a:moveTo>
                  <a:cubicBezTo>
                    <a:pt x="1707" y="1685"/>
                    <a:pt x="1468" y="3133"/>
                    <a:pt x="1754" y="4919"/>
                  </a:cubicBezTo>
                  <a:cubicBezTo>
                    <a:pt x="2086" y="6994"/>
                    <a:pt x="1931" y="8426"/>
                    <a:pt x="1783" y="9810"/>
                  </a:cubicBezTo>
                  <a:cubicBezTo>
                    <a:pt x="1703" y="10553"/>
                    <a:pt x="1620" y="11320"/>
                    <a:pt x="1620" y="12154"/>
                  </a:cubicBezTo>
                  <a:cubicBezTo>
                    <a:pt x="1620" y="13497"/>
                    <a:pt x="1732" y="15081"/>
                    <a:pt x="2418" y="16436"/>
                  </a:cubicBezTo>
                  <a:cubicBezTo>
                    <a:pt x="2325" y="16339"/>
                    <a:pt x="2231" y="16237"/>
                    <a:pt x="2134" y="16126"/>
                  </a:cubicBezTo>
                  <a:cubicBezTo>
                    <a:pt x="1129" y="14952"/>
                    <a:pt x="933" y="12318"/>
                    <a:pt x="1552" y="8297"/>
                  </a:cubicBezTo>
                  <a:cubicBezTo>
                    <a:pt x="1670" y="7529"/>
                    <a:pt x="1493" y="6472"/>
                    <a:pt x="1303" y="5355"/>
                  </a:cubicBezTo>
                  <a:cubicBezTo>
                    <a:pt x="1068" y="3957"/>
                    <a:pt x="801" y="2371"/>
                    <a:pt x="1150" y="1324"/>
                  </a:cubicBezTo>
                  <a:cubicBezTo>
                    <a:pt x="1252" y="1016"/>
                    <a:pt x="1528" y="810"/>
                    <a:pt x="2024" y="679"/>
                  </a:cubicBezTo>
                  <a:close/>
                  <a:moveTo>
                    <a:pt x="2472" y="1"/>
                  </a:moveTo>
                  <a:cubicBezTo>
                    <a:pt x="2458" y="1"/>
                    <a:pt x="2443" y="2"/>
                    <a:pt x="2428" y="4"/>
                  </a:cubicBezTo>
                  <a:cubicBezTo>
                    <a:pt x="1772" y="97"/>
                    <a:pt x="869" y="316"/>
                    <a:pt x="595" y="1138"/>
                  </a:cubicBezTo>
                  <a:cubicBezTo>
                    <a:pt x="199" y="2325"/>
                    <a:pt x="467" y="3914"/>
                    <a:pt x="726" y="5451"/>
                  </a:cubicBezTo>
                  <a:cubicBezTo>
                    <a:pt x="907" y="6522"/>
                    <a:pt x="1078" y="7532"/>
                    <a:pt x="974" y="8208"/>
                  </a:cubicBezTo>
                  <a:cubicBezTo>
                    <a:pt x="733" y="9773"/>
                    <a:pt x="1" y="14534"/>
                    <a:pt x="1691" y="16505"/>
                  </a:cubicBezTo>
                  <a:cubicBezTo>
                    <a:pt x="2473" y="17418"/>
                    <a:pt x="3188" y="17815"/>
                    <a:pt x="3652" y="17987"/>
                  </a:cubicBezTo>
                  <a:cubicBezTo>
                    <a:pt x="3684" y="17998"/>
                    <a:pt x="3718" y="18004"/>
                    <a:pt x="3753" y="18004"/>
                  </a:cubicBezTo>
                  <a:lnTo>
                    <a:pt x="3753" y="18003"/>
                  </a:lnTo>
                  <a:cubicBezTo>
                    <a:pt x="4022" y="18003"/>
                    <a:pt x="4148" y="17671"/>
                    <a:pt x="3948" y="17492"/>
                  </a:cubicBezTo>
                  <a:cubicBezTo>
                    <a:pt x="2403" y="16114"/>
                    <a:pt x="2205" y="13914"/>
                    <a:pt x="2205" y="12152"/>
                  </a:cubicBezTo>
                  <a:cubicBezTo>
                    <a:pt x="2205" y="11350"/>
                    <a:pt x="2283" y="10632"/>
                    <a:pt x="2364" y="9871"/>
                  </a:cubicBezTo>
                  <a:cubicBezTo>
                    <a:pt x="2518" y="8448"/>
                    <a:pt x="2677" y="6976"/>
                    <a:pt x="2332" y="4825"/>
                  </a:cubicBezTo>
                  <a:cubicBezTo>
                    <a:pt x="2017" y="2854"/>
                    <a:pt x="2381" y="1331"/>
                    <a:pt x="2743" y="399"/>
                  </a:cubicBezTo>
                  <a:cubicBezTo>
                    <a:pt x="2817" y="204"/>
                    <a:pt x="2671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565377" y="2806340"/>
              <a:ext cx="6185" cy="11761"/>
            </a:xfrm>
            <a:custGeom>
              <a:avLst/>
              <a:gdLst/>
              <a:ahLst/>
              <a:cxnLst/>
              <a:rect l="l" t="t" r="r" b="b"/>
              <a:pathLst>
                <a:path w="305" h="580" extrusionOk="0">
                  <a:moveTo>
                    <a:pt x="0" y="580"/>
                  </a:moveTo>
                  <a:cubicBezTo>
                    <a:pt x="108" y="379"/>
                    <a:pt x="209" y="185"/>
                    <a:pt x="304" y="0"/>
                  </a:cubicBezTo>
                  <a:cubicBezTo>
                    <a:pt x="209" y="185"/>
                    <a:pt x="108" y="379"/>
                    <a:pt x="0" y="5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1559415" y="2800398"/>
              <a:ext cx="18919" cy="23644"/>
            </a:xfrm>
            <a:custGeom>
              <a:avLst/>
              <a:gdLst/>
              <a:ahLst/>
              <a:cxnLst/>
              <a:rect l="l" t="t" r="r" b="b"/>
              <a:pathLst>
                <a:path w="933" h="1166" extrusionOk="0">
                  <a:moveTo>
                    <a:pt x="599" y="0"/>
                  </a:moveTo>
                  <a:cubicBezTo>
                    <a:pt x="493" y="0"/>
                    <a:pt x="390" y="58"/>
                    <a:pt x="338" y="160"/>
                  </a:cubicBezTo>
                  <a:lnTo>
                    <a:pt x="338" y="161"/>
                  </a:lnTo>
                  <a:cubicBezTo>
                    <a:pt x="244" y="344"/>
                    <a:pt x="143" y="535"/>
                    <a:pt x="37" y="733"/>
                  </a:cubicBezTo>
                  <a:cubicBezTo>
                    <a:pt x="13" y="775"/>
                    <a:pt x="2" y="823"/>
                    <a:pt x="2" y="871"/>
                  </a:cubicBezTo>
                  <a:cubicBezTo>
                    <a:pt x="1" y="1033"/>
                    <a:pt x="132" y="1165"/>
                    <a:pt x="294" y="1165"/>
                  </a:cubicBezTo>
                  <a:cubicBezTo>
                    <a:pt x="401" y="1164"/>
                    <a:pt x="500" y="1106"/>
                    <a:pt x="551" y="1011"/>
                  </a:cubicBezTo>
                  <a:cubicBezTo>
                    <a:pt x="660" y="809"/>
                    <a:pt x="763" y="614"/>
                    <a:pt x="858" y="426"/>
                  </a:cubicBezTo>
                  <a:cubicBezTo>
                    <a:pt x="933" y="282"/>
                    <a:pt x="876" y="105"/>
                    <a:pt x="732" y="32"/>
                  </a:cubicBezTo>
                  <a:cubicBezTo>
                    <a:pt x="689" y="11"/>
                    <a:pt x="644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1555988" y="2820758"/>
              <a:ext cx="7949" cy="14397"/>
            </a:xfrm>
            <a:custGeom>
              <a:avLst/>
              <a:gdLst/>
              <a:ahLst/>
              <a:cxnLst/>
              <a:rect l="l" t="t" r="r" b="b"/>
              <a:pathLst>
                <a:path w="392" h="710" extrusionOk="0">
                  <a:moveTo>
                    <a:pt x="391" y="1"/>
                  </a:moveTo>
                  <a:lnTo>
                    <a:pt x="391" y="1"/>
                  </a:lnTo>
                  <a:cubicBezTo>
                    <a:pt x="336" y="103"/>
                    <a:pt x="279" y="206"/>
                    <a:pt x="221" y="311"/>
                  </a:cubicBezTo>
                  <a:lnTo>
                    <a:pt x="221" y="311"/>
                  </a:lnTo>
                  <a:cubicBezTo>
                    <a:pt x="279" y="206"/>
                    <a:pt x="336" y="102"/>
                    <a:pt x="391" y="1"/>
                  </a:cubicBezTo>
                  <a:close/>
                  <a:moveTo>
                    <a:pt x="221" y="311"/>
                  </a:moveTo>
                  <a:lnTo>
                    <a:pt x="221" y="311"/>
                  </a:lnTo>
                  <a:cubicBezTo>
                    <a:pt x="149" y="441"/>
                    <a:pt x="76" y="573"/>
                    <a:pt x="0" y="709"/>
                  </a:cubicBezTo>
                  <a:cubicBezTo>
                    <a:pt x="76" y="574"/>
                    <a:pt x="149" y="441"/>
                    <a:pt x="221" y="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1549194" y="2814756"/>
              <a:ext cx="21596" cy="26320"/>
            </a:xfrm>
            <a:custGeom>
              <a:avLst/>
              <a:gdLst/>
              <a:ahLst/>
              <a:cxnLst/>
              <a:rect l="l" t="t" r="r" b="b"/>
              <a:pathLst>
                <a:path w="1065" h="1298" extrusionOk="0">
                  <a:moveTo>
                    <a:pt x="729" y="0"/>
                  </a:moveTo>
                  <a:cubicBezTo>
                    <a:pt x="624" y="0"/>
                    <a:pt x="522" y="57"/>
                    <a:pt x="470" y="158"/>
                  </a:cubicBezTo>
                  <a:cubicBezTo>
                    <a:pt x="347" y="383"/>
                    <a:pt x="217" y="617"/>
                    <a:pt x="81" y="860"/>
                  </a:cubicBezTo>
                  <a:lnTo>
                    <a:pt x="80" y="862"/>
                  </a:lnTo>
                  <a:cubicBezTo>
                    <a:pt x="1" y="1003"/>
                    <a:pt x="51" y="1180"/>
                    <a:pt x="191" y="1259"/>
                  </a:cubicBezTo>
                  <a:cubicBezTo>
                    <a:pt x="235" y="1284"/>
                    <a:pt x="284" y="1298"/>
                    <a:pt x="334" y="1298"/>
                  </a:cubicBezTo>
                  <a:cubicBezTo>
                    <a:pt x="440" y="1298"/>
                    <a:pt x="537" y="1241"/>
                    <a:pt x="589" y="1149"/>
                  </a:cubicBezTo>
                  <a:cubicBezTo>
                    <a:pt x="726" y="905"/>
                    <a:pt x="856" y="671"/>
                    <a:pt x="979" y="444"/>
                  </a:cubicBezTo>
                  <a:cubicBezTo>
                    <a:pt x="980" y="442"/>
                    <a:pt x="982" y="440"/>
                    <a:pt x="983" y="437"/>
                  </a:cubicBezTo>
                  <a:cubicBezTo>
                    <a:pt x="1064" y="295"/>
                    <a:pt x="1012" y="115"/>
                    <a:pt x="869" y="36"/>
                  </a:cubicBezTo>
                  <a:cubicBezTo>
                    <a:pt x="825" y="12"/>
                    <a:pt x="777" y="0"/>
                    <a:pt x="7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1572717" y="2792449"/>
              <a:ext cx="5637" cy="11680"/>
            </a:xfrm>
            <a:custGeom>
              <a:avLst/>
              <a:gdLst/>
              <a:ahLst/>
              <a:cxnLst/>
              <a:rect l="l" t="t" r="r" b="b"/>
              <a:pathLst>
                <a:path w="278" h="576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94" y="182"/>
                    <a:pt x="102" y="372"/>
                    <a:pt x="0" y="575"/>
                  </a:cubicBezTo>
                  <a:cubicBezTo>
                    <a:pt x="102" y="374"/>
                    <a:pt x="194" y="182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1565944" y="2786507"/>
              <a:ext cx="18351" cy="23522"/>
            </a:xfrm>
            <a:custGeom>
              <a:avLst/>
              <a:gdLst/>
              <a:ahLst/>
              <a:cxnLst/>
              <a:rect l="l" t="t" r="r" b="b"/>
              <a:pathLst>
                <a:path w="905" h="1160" extrusionOk="0">
                  <a:moveTo>
                    <a:pt x="611" y="0"/>
                  </a:moveTo>
                  <a:cubicBezTo>
                    <a:pt x="499" y="0"/>
                    <a:pt x="394" y="65"/>
                    <a:pt x="345" y="170"/>
                  </a:cubicBezTo>
                  <a:cubicBezTo>
                    <a:pt x="264" y="349"/>
                    <a:pt x="173" y="536"/>
                    <a:pt x="73" y="736"/>
                  </a:cubicBezTo>
                  <a:cubicBezTo>
                    <a:pt x="0" y="880"/>
                    <a:pt x="58" y="1055"/>
                    <a:pt x="202" y="1128"/>
                  </a:cubicBezTo>
                  <a:cubicBezTo>
                    <a:pt x="243" y="1149"/>
                    <a:pt x="288" y="1159"/>
                    <a:pt x="333" y="1159"/>
                  </a:cubicBezTo>
                  <a:cubicBezTo>
                    <a:pt x="334" y="1159"/>
                    <a:pt x="335" y="1159"/>
                    <a:pt x="336" y="1159"/>
                  </a:cubicBezTo>
                  <a:cubicBezTo>
                    <a:pt x="447" y="1159"/>
                    <a:pt x="546" y="1097"/>
                    <a:pt x="596" y="999"/>
                  </a:cubicBezTo>
                  <a:cubicBezTo>
                    <a:pt x="698" y="796"/>
                    <a:pt x="789" y="605"/>
                    <a:pt x="874" y="422"/>
                  </a:cubicBezTo>
                  <a:lnTo>
                    <a:pt x="878" y="415"/>
                  </a:lnTo>
                  <a:cubicBezTo>
                    <a:pt x="895" y="376"/>
                    <a:pt x="903" y="335"/>
                    <a:pt x="904" y="292"/>
                  </a:cubicBezTo>
                  <a:cubicBezTo>
                    <a:pt x="903" y="155"/>
                    <a:pt x="808" y="36"/>
                    <a:pt x="673" y="7"/>
                  </a:cubicBezTo>
                  <a:cubicBezTo>
                    <a:pt x="653" y="2"/>
                    <a:pt x="632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1545848" y="2838888"/>
              <a:ext cx="8010" cy="14133"/>
            </a:xfrm>
            <a:custGeom>
              <a:avLst/>
              <a:gdLst/>
              <a:ahLst/>
              <a:cxnLst/>
              <a:rect l="l" t="t" r="r" b="b"/>
              <a:pathLst>
                <a:path w="395" h="697" extrusionOk="0">
                  <a:moveTo>
                    <a:pt x="395" y="1"/>
                  </a:moveTo>
                  <a:cubicBezTo>
                    <a:pt x="267" y="226"/>
                    <a:pt x="136" y="456"/>
                    <a:pt x="1" y="696"/>
                  </a:cubicBezTo>
                  <a:cubicBezTo>
                    <a:pt x="138" y="456"/>
                    <a:pt x="267" y="226"/>
                    <a:pt x="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1538446" y="2832906"/>
              <a:ext cx="22204" cy="26036"/>
            </a:xfrm>
            <a:custGeom>
              <a:avLst/>
              <a:gdLst/>
              <a:ahLst/>
              <a:cxnLst/>
              <a:rect l="l" t="t" r="r" b="b"/>
              <a:pathLst>
                <a:path w="1095" h="1284" extrusionOk="0">
                  <a:moveTo>
                    <a:pt x="761" y="0"/>
                  </a:moveTo>
                  <a:cubicBezTo>
                    <a:pt x="659" y="0"/>
                    <a:pt x="560" y="54"/>
                    <a:pt x="506" y="150"/>
                  </a:cubicBezTo>
                  <a:lnTo>
                    <a:pt x="112" y="846"/>
                  </a:lnTo>
                  <a:cubicBezTo>
                    <a:pt x="0" y="1041"/>
                    <a:pt x="141" y="1283"/>
                    <a:pt x="365" y="1284"/>
                  </a:cubicBezTo>
                  <a:cubicBezTo>
                    <a:pt x="470" y="1284"/>
                    <a:pt x="568" y="1227"/>
                    <a:pt x="619" y="1135"/>
                  </a:cubicBezTo>
                  <a:lnTo>
                    <a:pt x="1016" y="436"/>
                  </a:lnTo>
                  <a:cubicBezTo>
                    <a:pt x="1095" y="296"/>
                    <a:pt x="1045" y="117"/>
                    <a:pt x="905" y="38"/>
                  </a:cubicBezTo>
                  <a:cubicBezTo>
                    <a:pt x="859" y="13"/>
                    <a:pt x="810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1579450" y="2779410"/>
              <a:ext cx="4339" cy="10565"/>
            </a:xfrm>
            <a:custGeom>
              <a:avLst/>
              <a:gdLst/>
              <a:ahLst/>
              <a:cxnLst/>
              <a:rect l="l" t="t" r="r" b="b"/>
              <a:pathLst>
                <a:path w="214" h="521" extrusionOk="0">
                  <a:moveTo>
                    <a:pt x="214" y="0"/>
                  </a:moveTo>
                  <a:lnTo>
                    <a:pt x="214" y="0"/>
                  </a:lnTo>
                  <a:cubicBezTo>
                    <a:pt x="156" y="161"/>
                    <a:pt x="82" y="337"/>
                    <a:pt x="0" y="520"/>
                  </a:cubicBezTo>
                  <a:cubicBezTo>
                    <a:pt x="82" y="337"/>
                    <a:pt x="156" y="162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1573488" y="2773468"/>
              <a:ext cx="17013" cy="22427"/>
            </a:xfrm>
            <a:custGeom>
              <a:avLst/>
              <a:gdLst/>
              <a:ahLst/>
              <a:cxnLst/>
              <a:rect l="l" t="t" r="r" b="b"/>
              <a:pathLst>
                <a:path w="839" h="1106" extrusionOk="0">
                  <a:moveTo>
                    <a:pt x="509" y="1"/>
                  </a:moveTo>
                  <a:cubicBezTo>
                    <a:pt x="389" y="1"/>
                    <a:pt x="277" y="74"/>
                    <a:pt x="234" y="194"/>
                  </a:cubicBezTo>
                  <a:cubicBezTo>
                    <a:pt x="177" y="348"/>
                    <a:pt x="105" y="519"/>
                    <a:pt x="26" y="695"/>
                  </a:cubicBezTo>
                  <a:cubicBezTo>
                    <a:pt x="10" y="732"/>
                    <a:pt x="2" y="773"/>
                    <a:pt x="2" y="813"/>
                  </a:cubicBezTo>
                  <a:cubicBezTo>
                    <a:pt x="1" y="975"/>
                    <a:pt x="132" y="1106"/>
                    <a:pt x="293" y="1106"/>
                  </a:cubicBezTo>
                  <a:cubicBezTo>
                    <a:pt x="294" y="1106"/>
                    <a:pt x="295" y="1106"/>
                    <a:pt x="296" y="1106"/>
                  </a:cubicBezTo>
                  <a:cubicBezTo>
                    <a:pt x="411" y="1106"/>
                    <a:pt x="514" y="1038"/>
                    <a:pt x="561" y="933"/>
                  </a:cubicBezTo>
                  <a:cubicBezTo>
                    <a:pt x="646" y="743"/>
                    <a:pt x="723" y="560"/>
                    <a:pt x="783" y="394"/>
                  </a:cubicBezTo>
                  <a:cubicBezTo>
                    <a:pt x="839" y="242"/>
                    <a:pt x="761" y="74"/>
                    <a:pt x="609" y="18"/>
                  </a:cubicBezTo>
                  <a:cubicBezTo>
                    <a:pt x="576" y="6"/>
                    <a:pt x="542" y="1"/>
                    <a:pt x="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1963508" y="2837428"/>
              <a:ext cx="385" cy="8577"/>
            </a:xfrm>
            <a:custGeom>
              <a:avLst/>
              <a:gdLst/>
              <a:ahLst/>
              <a:cxnLst/>
              <a:rect l="l" t="t" r="r" b="b"/>
              <a:pathLst>
                <a:path w="19" h="423" extrusionOk="0">
                  <a:moveTo>
                    <a:pt x="19" y="422"/>
                  </a:moveTo>
                  <a:cubicBezTo>
                    <a:pt x="7" y="265"/>
                    <a:pt x="0" y="122"/>
                    <a:pt x="0" y="1"/>
                  </a:cubicBezTo>
                  <a:cubicBezTo>
                    <a:pt x="0" y="122"/>
                    <a:pt x="7" y="265"/>
                    <a:pt x="19" y="4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1957567" y="2831506"/>
              <a:ext cx="12471" cy="20419"/>
            </a:xfrm>
            <a:custGeom>
              <a:avLst/>
              <a:gdLst/>
              <a:ahLst/>
              <a:cxnLst/>
              <a:rect l="l" t="t" r="r" b="b"/>
              <a:pathLst>
                <a:path w="615" h="1007" extrusionOk="0">
                  <a:moveTo>
                    <a:pt x="293" y="0"/>
                  </a:moveTo>
                  <a:cubicBezTo>
                    <a:pt x="132" y="0"/>
                    <a:pt x="1" y="131"/>
                    <a:pt x="1" y="293"/>
                  </a:cubicBezTo>
                  <a:cubicBezTo>
                    <a:pt x="1" y="421"/>
                    <a:pt x="8" y="570"/>
                    <a:pt x="21" y="735"/>
                  </a:cubicBezTo>
                  <a:cubicBezTo>
                    <a:pt x="21" y="735"/>
                    <a:pt x="21" y="736"/>
                    <a:pt x="21" y="736"/>
                  </a:cubicBezTo>
                  <a:cubicBezTo>
                    <a:pt x="31" y="888"/>
                    <a:pt x="159" y="1007"/>
                    <a:pt x="312" y="1007"/>
                  </a:cubicBezTo>
                  <a:lnTo>
                    <a:pt x="334" y="1007"/>
                  </a:lnTo>
                  <a:cubicBezTo>
                    <a:pt x="494" y="995"/>
                    <a:pt x="615" y="855"/>
                    <a:pt x="603" y="694"/>
                  </a:cubicBezTo>
                  <a:cubicBezTo>
                    <a:pt x="593" y="546"/>
                    <a:pt x="586" y="410"/>
                    <a:pt x="586" y="294"/>
                  </a:cubicBezTo>
                  <a:lnTo>
                    <a:pt x="586" y="293"/>
                  </a:lnTo>
                  <a:cubicBezTo>
                    <a:pt x="586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1965191" y="2859167"/>
              <a:ext cx="1399" cy="10544"/>
            </a:xfrm>
            <a:custGeom>
              <a:avLst/>
              <a:gdLst/>
              <a:ahLst/>
              <a:cxnLst/>
              <a:rect l="l" t="t" r="r" b="b"/>
              <a:pathLst>
                <a:path w="69" h="520" extrusionOk="0">
                  <a:moveTo>
                    <a:pt x="68" y="519"/>
                  </a:moveTo>
                  <a:cubicBezTo>
                    <a:pt x="44" y="337"/>
                    <a:pt x="21" y="163"/>
                    <a:pt x="1" y="0"/>
                  </a:cubicBezTo>
                  <a:cubicBezTo>
                    <a:pt x="21" y="163"/>
                    <a:pt x="44" y="337"/>
                    <a:pt x="68" y="5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1958905" y="2853205"/>
              <a:ext cx="13606" cy="22427"/>
            </a:xfrm>
            <a:custGeom>
              <a:avLst/>
              <a:gdLst/>
              <a:ahLst/>
              <a:cxnLst/>
              <a:rect l="l" t="t" r="r" b="b"/>
              <a:pathLst>
                <a:path w="671" h="1106" extrusionOk="0">
                  <a:moveTo>
                    <a:pt x="309" y="1"/>
                  </a:moveTo>
                  <a:cubicBezTo>
                    <a:pt x="298" y="1"/>
                    <a:pt x="286" y="2"/>
                    <a:pt x="275" y="3"/>
                  </a:cubicBezTo>
                  <a:cubicBezTo>
                    <a:pt x="115" y="23"/>
                    <a:pt x="1" y="169"/>
                    <a:pt x="20" y="329"/>
                  </a:cubicBezTo>
                  <a:cubicBezTo>
                    <a:pt x="39" y="493"/>
                    <a:pt x="64" y="669"/>
                    <a:pt x="88" y="853"/>
                  </a:cubicBezTo>
                  <a:cubicBezTo>
                    <a:pt x="108" y="998"/>
                    <a:pt x="232" y="1106"/>
                    <a:pt x="378" y="1106"/>
                  </a:cubicBezTo>
                  <a:cubicBezTo>
                    <a:pt x="391" y="1106"/>
                    <a:pt x="405" y="1105"/>
                    <a:pt x="418" y="1102"/>
                  </a:cubicBezTo>
                  <a:cubicBezTo>
                    <a:pt x="563" y="1082"/>
                    <a:pt x="671" y="959"/>
                    <a:pt x="671" y="813"/>
                  </a:cubicBezTo>
                  <a:cubicBezTo>
                    <a:pt x="671" y="799"/>
                    <a:pt x="670" y="786"/>
                    <a:pt x="668" y="774"/>
                  </a:cubicBezTo>
                  <a:cubicBezTo>
                    <a:pt x="643" y="593"/>
                    <a:pt x="621" y="421"/>
                    <a:pt x="601" y="259"/>
                  </a:cubicBezTo>
                  <a:cubicBezTo>
                    <a:pt x="583" y="110"/>
                    <a:pt x="456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1372810" y="2855111"/>
              <a:ext cx="697850" cy="2038680"/>
            </a:xfrm>
            <a:custGeom>
              <a:avLst/>
              <a:gdLst/>
              <a:ahLst/>
              <a:cxnLst/>
              <a:rect l="l" t="t" r="r" b="b"/>
              <a:pathLst>
                <a:path w="34415" h="100539" extrusionOk="0">
                  <a:moveTo>
                    <a:pt x="8474" y="1"/>
                  </a:moveTo>
                  <a:cubicBezTo>
                    <a:pt x="6564" y="3347"/>
                    <a:pt x="3888" y="7938"/>
                    <a:pt x="2732" y="12653"/>
                  </a:cubicBezTo>
                  <a:cubicBezTo>
                    <a:pt x="1041" y="19544"/>
                    <a:pt x="1" y="25006"/>
                    <a:pt x="2082" y="29687"/>
                  </a:cubicBezTo>
                  <a:cubicBezTo>
                    <a:pt x="4162" y="34368"/>
                    <a:pt x="6116" y="45795"/>
                    <a:pt x="5725" y="50477"/>
                  </a:cubicBezTo>
                  <a:cubicBezTo>
                    <a:pt x="5335" y="55159"/>
                    <a:pt x="2994" y="57759"/>
                    <a:pt x="3514" y="61399"/>
                  </a:cubicBezTo>
                  <a:cubicBezTo>
                    <a:pt x="4035" y="65041"/>
                    <a:pt x="6495" y="72805"/>
                    <a:pt x="7537" y="75276"/>
                  </a:cubicBezTo>
                  <a:cubicBezTo>
                    <a:pt x="8577" y="77747"/>
                    <a:pt x="9493" y="87003"/>
                    <a:pt x="9493" y="87003"/>
                  </a:cubicBezTo>
                  <a:cubicBezTo>
                    <a:pt x="9493" y="87003"/>
                    <a:pt x="8193" y="90412"/>
                    <a:pt x="7933" y="92752"/>
                  </a:cubicBezTo>
                  <a:cubicBezTo>
                    <a:pt x="7673" y="95093"/>
                    <a:pt x="9558" y="96005"/>
                    <a:pt x="12235" y="97462"/>
                  </a:cubicBezTo>
                  <a:cubicBezTo>
                    <a:pt x="14263" y="98566"/>
                    <a:pt x="18065" y="100539"/>
                    <a:pt x="20186" y="100539"/>
                  </a:cubicBezTo>
                  <a:cubicBezTo>
                    <a:pt x="20862" y="100539"/>
                    <a:pt x="21367" y="100338"/>
                    <a:pt x="21590" y="99845"/>
                  </a:cubicBezTo>
                  <a:cubicBezTo>
                    <a:pt x="22510" y="97805"/>
                    <a:pt x="18233" y="92955"/>
                    <a:pt x="16070" y="89408"/>
                  </a:cubicBezTo>
                  <a:cubicBezTo>
                    <a:pt x="13906" y="85860"/>
                    <a:pt x="13992" y="80731"/>
                    <a:pt x="13712" y="75276"/>
                  </a:cubicBezTo>
                  <a:cubicBezTo>
                    <a:pt x="13392" y="69026"/>
                    <a:pt x="13657" y="55939"/>
                    <a:pt x="13657" y="52037"/>
                  </a:cubicBezTo>
                  <a:cubicBezTo>
                    <a:pt x="13657" y="48137"/>
                    <a:pt x="17946" y="27735"/>
                    <a:pt x="17946" y="27735"/>
                  </a:cubicBezTo>
                  <a:cubicBezTo>
                    <a:pt x="17946" y="27735"/>
                    <a:pt x="20547" y="38269"/>
                    <a:pt x="22628" y="43339"/>
                  </a:cubicBezTo>
                  <a:cubicBezTo>
                    <a:pt x="24708" y="48411"/>
                    <a:pt x="24782" y="57601"/>
                    <a:pt x="27123" y="59682"/>
                  </a:cubicBezTo>
                  <a:cubicBezTo>
                    <a:pt x="28136" y="60582"/>
                    <a:pt x="29587" y="61190"/>
                    <a:pt x="30907" y="61190"/>
                  </a:cubicBezTo>
                  <a:cubicBezTo>
                    <a:pt x="32638" y="61190"/>
                    <a:pt x="34145" y="60145"/>
                    <a:pt x="34145" y="57341"/>
                  </a:cubicBezTo>
                  <a:cubicBezTo>
                    <a:pt x="34145" y="52401"/>
                    <a:pt x="34415" y="38451"/>
                    <a:pt x="32380" y="26175"/>
                  </a:cubicBezTo>
                  <a:cubicBezTo>
                    <a:pt x="31762" y="22453"/>
                    <a:pt x="29649" y="15773"/>
                    <a:pt x="30299" y="12261"/>
                  </a:cubicBezTo>
                  <a:cubicBezTo>
                    <a:pt x="30775" y="9690"/>
                    <a:pt x="29928" y="4962"/>
                    <a:pt x="29439" y="1795"/>
                  </a:cubicBezTo>
                  <a:lnTo>
                    <a:pt x="29439" y="1800"/>
                  </a:lnTo>
                  <a:cubicBezTo>
                    <a:pt x="26711" y="2087"/>
                    <a:pt x="24265" y="2207"/>
                    <a:pt x="22080" y="2207"/>
                  </a:cubicBezTo>
                  <a:cubicBezTo>
                    <a:pt x="15092" y="2207"/>
                    <a:pt x="10781" y="973"/>
                    <a:pt x="8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1366118" y="2849149"/>
              <a:ext cx="706691" cy="2050542"/>
            </a:xfrm>
            <a:custGeom>
              <a:avLst/>
              <a:gdLst/>
              <a:ahLst/>
              <a:cxnLst/>
              <a:rect l="l" t="t" r="r" b="b"/>
              <a:pathLst>
                <a:path w="34851" h="101124" extrusionOk="0">
                  <a:moveTo>
                    <a:pt x="8931" y="661"/>
                  </a:moveTo>
                  <a:lnTo>
                    <a:pt x="8931" y="663"/>
                  </a:lnTo>
                  <a:cubicBezTo>
                    <a:pt x="11198" y="1579"/>
                    <a:pt x="15506" y="2791"/>
                    <a:pt x="22444" y="2791"/>
                  </a:cubicBezTo>
                  <a:cubicBezTo>
                    <a:pt x="24555" y="2791"/>
                    <a:pt x="26909" y="2679"/>
                    <a:pt x="29523" y="2412"/>
                  </a:cubicBezTo>
                  <a:lnTo>
                    <a:pt x="29640" y="3157"/>
                  </a:lnTo>
                  <a:cubicBezTo>
                    <a:pt x="30112" y="6149"/>
                    <a:pt x="30759" y="10244"/>
                    <a:pt x="30342" y="12502"/>
                  </a:cubicBezTo>
                  <a:cubicBezTo>
                    <a:pt x="29867" y="15065"/>
                    <a:pt x="30800" y="19147"/>
                    <a:pt x="31624" y="22746"/>
                  </a:cubicBezTo>
                  <a:cubicBezTo>
                    <a:pt x="31943" y="24140"/>
                    <a:pt x="32245" y="25457"/>
                    <a:pt x="32421" y="26515"/>
                  </a:cubicBezTo>
                  <a:cubicBezTo>
                    <a:pt x="34265" y="37646"/>
                    <a:pt x="34212" y="50083"/>
                    <a:pt x="34186" y="56059"/>
                  </a:cubicBezTo>
                  <a:cubicBezTo>
                    <a:pt x="34184" y="56654"/>
                    <a:pt x="34182" y="57182"/>
                    <a:pt x="34182" y="57635"/>
                  </a:cubicBezTo>
                  <a:cubicBezTo>
                    <a:pt x="34182" y="59310"/>
                    <a:pt x="33615" y="60451"/>
                    <a:pt x="32541" y="60933"/>
                  </a:cubicBezTo>
                  <a:cubicBezTo>
                    <a:pt x="32137" y="61115"/>
                    <a:pt x="31692" y="61195"/>
                    <a:pt x="31234" y="61195"/>
                  </a:cubicBezTo>
                  <a:cubicBezTo>
                    <a:pt x="29945" y="61195"/>
                    <a:pt x="28549" y="60559"/>
                    <a:pt x="27647" y="59757"/>
                  </a:cubicBezTo>
                  <a:cubicBezTo>
                    <a:pt x="26405" y="58654"/>
                    <a:pt x="25810" y="55257"/>
                    <a:pt x="25180" y="51658"/>
                  </a:cubicBezTo>
                  <a:cubicBezTo>
                    <a:pt x="24673" y="48763"/>
                    <a:pt x="24149" y="45769"/>
                    <a:pt x="23227" y="43523"/>
                  </a:cubicBezTo>
                  <a:cubicBezTo>
                    <a:pt x="21179" y="38529"/>
                    <a:pt x="18586" y="28064"/>
                    <a:pt x="18559" y="27960"/>
                  </a:cubicBezTo>
                  <a:cubicBezTo>
                    <a:pt x="18527" y="27827"/>
                    <a:pt x="18414" y="27739"/>
                    <a:pt x="18270" y="27737"/>
                  </a:cubicBezTo>
                  <a:cubicBezTo>
                    <a:pt x="18134" y="27739"/>
                    <a:pt x="18017" y="27835"/>
                    <a:pt x="17989" y="27969"/>
                  </a:cubicBezTo>
                  <a:cubicBezTo>
                    <a:pt x="17814" y="28803"/>
                    <a:pt x="13694" y="48444"/>
                    <a:pt x="13694" y="52330"/>
                  </a:cubicBezTo>
                  <a:cubicBezTo>
                    <a:pt x="13694" y="53290"/>
                    <a:pt x="13678" y="54806"/>
                    <a:pt x="13658" y="56640"/>
                  </a:cubicBezTo>
                  <a:cubicBezTo>
                    <a:pt x="13599" y="62304"/>
                    <a:pt x="13508" y="70864"/>
                    <a:pt x="13750" y="75585"/>
                  </a:cubicBezTo>
                  <a:cubicBezTo>
                    <a:pt x="13787" y="76302"/>
                    <a:pt x="13817" y="77015"/>
                    <a:pt x="13847" y="77720"/>
                  </a:cubicBezTo>
                  <a:cubicBezTo>
                    <a:pt x="14046" y="82342"/>
                    <a:pt x="14233" y="86709"/>
                    <a:pt x="16149" y="89854"/>
                  </a:cubicBezTo>
                  <a:cubicBezTo>
                    <a:pt x="16741" y="90824"/>
                    <a:pt x="17503" y="91911"/>
                    <a:pt x="18241" y="92962"/>
                  </a:cubicBezTo>
                  <a:cubicBezTo>
                    <a:pt x="20123" y="95644"/>
                    <a:pt x="22256" y="98684"/>
                    <a:pt x="21654" y="100018"/>
                  </a:cubicBezTo>
                  <a:cubicBezTo>
                    <a:pt x="21560" y="100227"/>
                    <a:pt x="21394" y="100370"/>
                    <a:pt x="21145" y="100454"/>
                  </a:cubicBezTo>
                  <a:cubicBezTo>
                    <a:pt x="20987" y="100506"/>
                    <a:pt x="20783" y="100540"/>
                    <a:pt x="20521" y="100540"/>
                  </a:cubicBezTo>
                  <a:cubicBezTo>
                    <a:pt x="19377" y="100540"/>
                    <a:pt x="17125" y="99906"/>
                    <a:pt x="12704" y="97498"/>
                  </a:cubicBezTo>
                  <a:lnTo>
                    <a:pt x="12363" y="97314"/>
                  </a:lnTo>
                  <a:cubicBezTo>
                    <a:pt x="9933" y="95995"/>
                    <a:pt x="8326" y="95123"/>
                    <a:pt x="8554" y="93079"/>
                  </a:cubicBezTo>
                  <a:cubicBezTo>
                    <a:pt x="8807" y="90802"/>
                    <a:pt x="10084" y="87435"/>
                    <a:pt x="10097" y="87401"/>
                  </a:cubicBezTo>
                  <a:cubicBezTo>
                    <a:pt x="10113" y="87358"/>
                    <a:pt x="10119" y="87313"/>
                    <a:pt x="10114" y="87268"/>
                  </a:cubicBezTo>
                  <a:cubicBezTo>
                    <a:pt x="10077" y="86888"/>
                    <a:pt x="9181" y="77939"/>
                    <a:pt x="8136" y="75456"/>
                  </a:cubicBezTo>
                  <a:cubicBezTo>
                    <a:pt x="7098" y="72991"/>
                    <a:pt x="4642" y="65213"/>
                    <a:pt x="4135" y="61653"/>
                  </a:cubicBezTo>
                  <a:cubicBezTo>
                    <a:pt x="3860" y="59729"/>
                    <a:pt x="4411" y="58109"/>
                    <a:pt x="5049" y="56233"/>
                  </a:cubicBezTo>
                  <a:cubicBezTo>
                    <a:pt x="5573" y="54695"/>
                    <a:pt x="6167" y="52950"/>
                    <a:pt x="6346" y="50795"/>
                  </a:cubicBezTo>
                  <a:cubicBezTo>
                    <a:pt x="6747" y="46005"/>
                    <a:pt x="4724" y="34463"/>
                    <a:pt x="2679" y="29862"/>
                  </a:cubicBezTo>
                  <a:cubicBezTo>
                    <a:pt x="612" y="25207"/>
                    <a:pt x="1704" y="19713"/>
                    <a:pt x="3346" y="13016"/>
                  </a:cubicBezTo>
                  <a:cubicBezTo>
                    <a:pt x="4454" y="8503"/>
                    <a:pt x="7000" y="4043"/>
                    <a:pt x="8859" y="787"/>
                  </a:cubicBezTo>
                  <a:lnTo>
                    <a:pt x="8931" y="661"/>
                  </a:lnTo>
                  <a:close/>
                  <a:moveTo>
                    <a:pt x="8805" y="0"/>
                  </a:moveTo>
                  <a:cubicBezTo>
                    <a:pt x="8702" y="0"/>
                    <a:pt x="8604" y="54"/>
                    <a:pt x="8550" y="147"/>
                  </a:cubicBezTo>
                  <a:lnTo>
                    <a:pt x="8351" y="495"/>
                  </a:lnTo>
                  <a:cubicBezTo>
                    <a:pt x="6475" y="3782"/>
                    <a:pt x="3905" y="8282"/>
                    <a:pt x="2778" y="12875"/>
                  </a:cubicBezTo>
                  <a:cubicBezTo>
                    <a:pt x="1108" y="19684"/>
                    <a:pt x="1" y="25275"/>
                    <a:pt x="2145" y="30099"/>
                  </a:cubicBezTo>
                  <a:cubicBezTo>
                    <a:pt x="4161" y="34637"/>
                    <a:pt x="6157" y="46022"/>
                    <a:pt x="5763" y="50746"/>
                  </a:cubicBezTo>
                  <a:cubicBezTo>
                    <a:pt x="5590" y="52828"/>
                    <a:pt x="5033" y="54463"/>
                    <a:pt x="4496" y="56044"/>
                  </a:cubicBezTo>
                  <a:cubicBezTo>
                    <a:pt x="3861" y="57909"/>
                    <a:pt x="3261" y="59671"/>
                    <a:pt x="3555" y="61734"/>
                  </a:cubicBezTo>
                  <a:cubicBezTo>
                    <a:pt x="4088" y="65470"/>
                    <a:pt x="6562" y="73225"/>
                    <a:pt x="7596" y="75683"/>
                  </a:cubicBezTo>
                  <a:cubicBezTo>
                    <a:pt x="8562" y="77974"/>
                    <a:pt x="9440" y="86410"/>
                    <a:pt x="9526" y="87256"/>
                  </a:cubicBezTo>
                  <a:cubicBezTo>
                    <a:pt x="9339" y="87755"/>
                    <a:pt x="8217" y="90813"/>
                    <a:pt x="7972" y="93013"/>
                  </a:cubicBezTo>
                  <a:cubicBezTo>
                    <a:pt x="7702" y="95448"/>
                    <a:pt x="9541" y="96446"/>
                    <a:pt x="12084" y="97827"/>
                  </a:cubicBezTo>
                  <a:lnTo>
                    <a:pt x="12425" y="98011"/>
                  </a:lnTo>
                  <a:cubicBezTo>
                    <a:pt x="16255" y="100096"/>
                    <a:pt x="18920" y="101123"/>
                    <a:pt x="20519" y="101123"/>
                  </a:cubicBezTo>
                  <a:cubicBezTo>
                    <a:pt x="20830" y="101123"/>
                    <a:pt x="21101" y="101084"/>
                    <a:pt x="21332" y="101006"/>
                  </a:cubicBezTo>
                  <a:cubicBezTo>
                    <a:pt x="21737" y="100870"/>
                    <a:pt x="22025" y="100618"/>
                    <a:pt x="22188" y="100259"/>
                  </a:cubicBezTo>
                  <a:cubicBezTo>
                    <a:pt x="22926" y="98621"/>
                    <a:pt x="20883" y="95708"/>
                    <a:pt x="18719" y="92625"/>
                  </a:cubicBezTo>
                  <a:cubicBezTo>
                    <a:pt x="17954" y="91534"/>
                    <a:pt x="17231" y="90503"/>
                    <a:pt x="16650" y="89549"/>
                  </a:cubicBezTo>
                  <a:cubicBezTo>
                    <a:pt x="14811" y="86533"/>
                    <a:pt x="14627" y="82239"/>
                    <a:pt x="14432" y="77694"/>
                  </a:cubicBezTo>
                  <a:cubicBezTo>
                    <a:pt x="14402" y="76988"/>
                    <a:pt x="14372" y="76273"/>
                    <a:pt x="14335" y="75554"/>
                  </a:cubicBezTo>
                  <a:cubicBezTo>
                    <a:pt x="14093" y="70850"/>
                    <a:pt x="14184" y="62302"/>
                    <a:pt x="14244" y="56645"/>
                  </a:cubicBezTo>
                  <a:cubicBezTo>
                    <a:pt x="14263" y="54808"/>
                    <a:pt x="14279" y="53291"/>
                    <a:pt x="14279" y="52330"/>
                  </a:cubicBezTo>
                  <a:cubicBezTo>
                    <a:pt x="14279" y="49059"/>
                    <a:pt x="17377" y="33815"/>
                    <a:pt x="18304" y="29331"/>
                  </a:cubicBezTo>
                  <a:cubicBezTo>
                    <a:pt x="19059" y="32270"/>
                    <a:pt x="21043" y="39739"/>
                    <a:pt x="22686" y="43743"/>
                  </a:cubicBezTo>
                  <a:cubicBezTo>
                    <a:pt x="23583" y="45932"/>
                    <a:pt x="24102" y="48893"/>
                    <a:pt x="24604" y="51758"/>
                  </a:cubicBezTo>
                  <a:cubicBezTo>
                    <a:pt x="25251" y="55459"/>
                    <a:pt x="25864" y="58956"/>
                    <a:pt x="27258" y="60194"/>
                  </a:cubicBezTo>
                  <a:cubicBezTo>
                    <a:pt x="28271" y="61094"/>
                    <a:pt x="29786" y="61782"/>
                    <a:pt x="31224" y="61782"/>
                  </a:cubicBezTo>
                  <a:cubicBezTo>
                    <a:pt x="31764" y="61782"/>
                    <a:pt x="32293" y="61685"/>
                    <a:pt x="32780" y="61466"/>
                  </a:cubicBezTo>
                  <a:cubicBezTo>
                    <a:pt x="33686" y="61058"/>
                    <a:pt x="34767" y="60065"/>
                    <a:pt x="34767" y="57634"/>
                  </a:cubicBezTo>
                  <a:cubicBezTo>
                    <a:pt x="34767" y="57182"/>
                    <a:pt x="34769" y="56657"/>
                    <a:pt x="34771" y="56061"/>
                  </a:cubicBezTo>
                  <a:cubicBezTo>
                    <a:pt x="34797" y="50068"/>
                    <a:pt x="34850" y="37597"/>
                    <a:pt x="32998" y="26420"/>
                  </a:cubicBezTo>
                  <a:cubicBezTo>
                    <a:pt x="32819" y="25344"/>
                    <a:pt x="32516" y="24019"/>
                    <a:pt x="32194" y="22616"/>
                  </a:cubicBezTo>
                  <a:cubicBezTo>
                    <a:pt x="31383" y="19071"/>
                    <a:pt x="30463" y="15052"/>
                    <a:pt x="30916" y="12609"/>
                  </a:cubicBezTo>
                  <a:cubicBezTo>
                    <a:pt x="31353" y="10252"/>
                    <a:pt x="30723" y="6267"/>
                    <a:pt x="30217" y="3067"/>
                  </a:cubicBezTo>
                  <a:lnTo>
                    <a:pt x="30058" y="2046"/>
                  </a:lnTo>
                  <a:cubicBezTo>
                    <a:pt x="30056" y="2036"/>
                    <a:pt x="30055" y="2027"/>
                    <a:pt x="30052" y="2017"/>
                  </a:cubicBezTo>
                  <a:cubicBezTo>
                    <a:pt x="30020" y="1885"/>
                    <a:pt x="29901" y="1795"/>
                    <a:pt x="29770" y="1795"/>
                  </a:cubicBezTo>
                  <a:cubicBezTo>
                    <a:pt x="29751" y="1795"/>
                    <a:pt x="29731" y="1797"/>
                    <a:pt x="29711" y="1801"/>
                  </a:cubicBezTo>
                  <a:cubicBezTo>
                    <a:pt x="29704" y="1804"/>
                    <a:pt x="29697" y="1805"/>
                    <a:pt x="29690" y="1807"/>
                  </a:cubicBezTo>
                  <a:cubicBezTo>
                    <a:pt x="27004" y="2088"/>
                    <a:pt x="24594" y="2205"/>
                    <a:pt x="22443" y="2205"/>
                  </a:cubicBezTo>
                  <a:cubicBezTo>
                    <a:pt x="15358" y="2205"/>
                    <a:pt x="11072" y="932"/>
                    <a:pt x="8917" y="23"/>
                  </a:cubicBezTo>
                  <a:cubicBezTo>
                    <a:pt x="8881" y="8"/>
                    <a:pt x="8842" y="0"/>
                    <a:pt x="8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1963954" y="2846979"/>
              <a:ext cx="1014" cy="9855"/>
            </a:xfrm>
            <a:custGeom>
              <a:avLst/>
              <a:gdLst/>
              <a:ahLst/>
              <a:cxnLst/>
              <a:rect l="l" t="t" r="r" b="b"/>
              <a:pathLst>
                <a:path w="50" h="486" extrusionOk="0">
                  <a:moveTo>
                    <a:pt x="0" y="1"/>
                  </a:moveTo>
                  <a:cubicBezTo>
                    <a:pt x="12" y="148"/>
                    <a:pt x="28" y="311"/>
                    <a:pt x="49" y="485"/>
                  </a:cubicBezTo>
                  <a:cubicBezTo>
                    <a:pt x="29" y="311"/>
                    <a:pt x="12" y="14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1957769" y="2841058"/>
              <a:ext cx="13424" cy="21697"/>
            </a:xfrm>
            <a:custGeom>
              <a:avLst/>
              <a:gdLst/>
              <a:ahLst/>
              <a:cxnLst/>
              <a:rect l="l" t="t" r="r" b="b"/>
              <a:pathLst>
                <a:path w="662" h="1070" extrusionOk="0">
                  <a:moveTo>
                    <a:pt x="300" y="0"/>
                  </a:moveTo>
                  <a:cubicBezTo>
                    <a:pt x="294" y="0"/>
                    <a:pt x="288" y="0"/>
                    <a:pt x="282" y="1"/>
                  </a:cubicBezTo>
                  <a:cubicBezTo>
                    <a:pt x="121" y="13"/>
                    <a:pt x="0" y="155"/>
                    <a:pt x="13" y="315"/>
                  </a:cubicBezTo>
                  <a:cubicBezTo>
                    <a:pt x="13" y="316"/>
                    <a:pt x="13" y="319"/>
                    <a:pt x="13" y="320"/>
                  </a:cubicBezTo>
                  <a:cubicBezTo>
                    <a:pt x="20" y="391"/>
                    <a:pt x="26" y="467"/>
                    <a:pt x="34" y="546"/>
                  </a:cubicBezTo>
                  <a:cubicBezTo>
                    <a:pt x="43" y="631"/>
                    <a:pt x="52" y="719"/>
                    <a:pt x="63" y="811"/>
                  </a:cubicBezTo>
                  <a:cubicBezTo>
                    <a:pt x="80" y="958"/>
                    <a:pt x="204" y="1070"/>
                    <a:pt x="353" y="1070"/>
                  </a:cubicBezTo>
                  <a:cubicBezTo>
                    <a:pt x="365" y="1070"/>
                    <a:pt x="375" y="1070"/>
                    <a:pt x="387" y="1069"/>
                  </a:cubicBezTo>
                  <a:cubicBezTo>
                    <a:pt x="547" y="1050"/>
                    <a:pt x="662" y="905"/>
                    <a:pt x="643" y="745"/>
                  </a:cubicBezTo>
                  <a:cubicBezTo>
                    <a:pt x="643" y="744"/>
                    <a:pt x="643" y="742"/>
                    <a:pt x="643" y="741"/>
                  </a:cubicBezTo>
                  <a:cubicBezTo>
                    <a:pt x="635" y="663"/>
                    <a:pt x="627" y="587"/>
                    <a:pt x="619" y="514"/>
                  </a:cubicBezTo>
                  <a:cubicBezTo>
                    <a:pt x="611" y="434"/>
                    <a:pt x="604" y="356"/>
                    <a:pt x="598" y="284"/>
                  </a:cubicBezTo>
                  <a:cubicBezTo>
                    <a:pt x="597" y="278"/>
                    <a:pt x="597" y="273"/>
                    <a:pt x="597" y="269"/>
                  </a:cubicBezTo>
                  <a:cubicBezTo>
                    <a:pt x="583" y="113"/>
                    <a:pt x="451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1967159" y="2873808"/>
              <a:ext cx="1541" cy="10463"/>
            </a:xfrm>
            <a:custGeom>
              <a:avLst/>
              <a:gdLst/>
              <a:ahLst/>
              <a:cxnLst/>
              <a:rect l="l" t="t" r="r" b="b"/>
              <a:pathLst>
                <a:path w="76" h="516" extrusionOk="0">
                  <a:moveTo>
                    <a:pt x="76" y="516"/>
                  </a:moveTo>
                  <a:cubicBezTo>
                    <a:pt x="49" y="338"/>
                    <a:pt x="23" y="166"/>
                    <a:pt x="0" y="0"/>
                  </a:cubicBezTo>
                  <a:cubicBezTo>
                    <a:pt x="23" y="166"/>
                    <a:pt x="49" y="338"/>
                    <a:pt x="76" y="5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1960892" y="2868008"/>
              <a:ext cx="13748" cy="22204"/>
            </a:xfrm>
            <a:custGeom>
              <a:avLst/>
              <a:gdLst/>
              <a:ahLst/>
              <a:cxnLst/>
              <a:rect l="l" t="t" r="r" b="b"/>
              <a:pathLst>
                <a:path w="678" h="1095" extrusionOk="0">
                  <a:moveTo>
                    <a:pt x="310" y="0"/>
                  </a:moveTo>
                  <a:cubicBezTo>
                    <a:pt x="296" y="0"/>
                    <a:pt x="282" y="1"/>
                    <a:pt x="269" y="3"/>
                  </a:cubicBezTo>
                  <a:cubicBezTo>
                    <a:pt x="111" y="26"/>
                    <a:pt x="0" y="170"/>
                    <a:pt x="19" y="328"/>
                  </a:cubicBezTo>
                  <a:lnTo>
                    <a:pt x="96" y="846"/>
                  </a:lnTo>
                  <a:cubicBezTo>
                    <a:pt x="117" y="989"/>
                    <a:pt x="240" y="1094"/>
                    <a:pt x="385" y="1094"/>
                  </a:cubicBezTo>
                  <a:cubicBezTo>
                    <a:pt x="399" y="1094"/>
                    <a:pt x="414" y="1093"/>
                    <a:pt x="428" y="1091"/>
                  </a:cubicBezTo>
                  <a:cubicBezTo>
                    <a:pt x="572" y="1069"/>
                    <a:pt x="677" y="946"/>
                    <a:pt x="677" y="802"/>
                  </a:cubicBezTo>
                  <a:cubicBezTo>
                    <a:pt x="677" y="787"/>
                    <a:pt x="676" y="773"/>
                    <a:pt x="674" y="758"/>
                  </a:cubicBezTo>
                  <a:lnTo>
                    <a:pt x="598" y="246"/>
                  </a:lnTo>
                  <a:cubicBezTo>
                    <a:pt x="575" y="103"/>
                    <a:pt x="451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1423973" y="2481959"/>
              <a:ext cx="1866" cy="2474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92" y="0"/>
                  </a:moveTo>
                  <a:lnTo>
                    <a:pt x="15" y="102"/>
                  </a:lnTo>
                  <a:lnTo>
                    <a:pt x="15" y="102"/>
                  </a:lnTo>
                  <a:cubicBezTo>
                    <a:pt x="44" y="64"/>
                    <a:pt x="70" y="30"/>
                    <a:pt x="92" y="0"/>
                  </a:cubicBezTo>
                  <a:close/>
                  <a:moveTo>
                    <a:pt x="15" y="102"/>
                  </a:moveTo>
                  <a:cubicBezTo>
                    <a:pt x="10" y="109"/>
                    <a:pt x="5" y="115"/>
                    <a:pt x="0" y="122"/>
                  </a:cubicBezTo>
                  <a:lnTo>
                    <a:pt x="15" y="1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1416288" y="2476017"/>
              <a:ext cx="16263" cy="14356"/>
            </a:xfrm>
            <a:custGeom>
              <a:avLst/>
              <a:gdLst/>
              <a:ahLst/>
              <a:cxnLst/>
              <a:rect l="l" t="t" r="r" b="b"/>
              <a:pathLst>
                <a:path w="802" h="708" extrusionOk="0">
                  <a:moveTo>
                    <a:pt x="472" y="1"/>
                  </a:moveTo>
                  <a:cubicBezTo>
                    <a:pt x="383" y="1"/>
                    <a:pt x="296" y="40"/>
                    <a:pt x="239" y="115"/>
                  </a:cubicBezTo>
                  <a:lnTo>
                    <a:pt x="146" y="240"/>
                  </a:lnTo>
                  <a:cubicBezTo>
                    <a:pt x="1" y="432"/>
                    <a:pt x="138" y="708"/>
                    <a:pt x="379" y="708"/>
                  </a:cubicBezTo>
                  <a:cubicBezTo>
                    <a:pt x="471" y="708"/>
                    <a:pt x="558" y="665"/>
                    <a:pt x="614" y="590"/>
                  </a:cubicBezTo>
                  <a:lnTo>
                    <a:pt x="704" y="471"/>
                  </a:lnTo>
                  <a:cubicBezTo>
                    <a:pt x="802" y="342"/>
                    <a:pt x="777" y="158"/>
                    <a:pt x="648" y="61"/>
                  </a:cubicBezTo>
                  <a:cubicBezTo>
                    <a:pt x="596" y="20"/>
                    <a:pt x="533" y="1"/>
                    <a:pt x="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1416206" y="2490071"/>
              <a:ext cx="3467" cy="4562"/>
            </a:xfrm>
            <a:custGeom>
              <a:avLst/>
              <a:gdLst/>
              <a:ahLst/>
              <a:cxnLst/>
              <a:rect l="l" t="t" r="r" b="b"/>
              <a:pathLst>
                <a:path w="171" h="225" extrusionOk="0">
                  <a:moveTo>
                    <a:pt x="171" y="1"/>
                  </a:moveTo>
                  <a:cubicBezTo>
                    <a:pt x="127" y="57"/>
                    <a:pt x="83" y="116"/>
                    <a:pt x="35" y="179"/>
                  </a:cubicBezTo>
                  <a:lnTo>
                    <a:pt x="35" y="179"/>
                  </a:lnTo>
                  <a:cubicBezTo>
                    <a:pt x="83" y="116"/>
                    <a:pt x="128" y="57"/>
                    <a:pt x="171" y="1"/>
                  </a:cubicBez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23" y="194"/>
                    <a:pt x="12" y="209"/>
                    <a:pt x="0" y="225"/>
                  </a:cubicBezTo>
                  <a:cubicBezTo>
                    <a:pt x="12" y="209"/>
                    <a:pt x="23" y="194"/>
                    <a:pt x="35" y="1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1408501" y="2484149"/>
              <a:ext cx="17885" cy="16425"/>
            </a:xfrm>
            <a:custGeom>
              <a:avLst/>
              <a:gdLst/>
              <a:ahLst/>
              <a:cxnLst/>
              <a:rect l="l" t="t" r="r" b="b"/>
              <a:pathLst>
                <a:path w="882" h="810" extrusionOk="0">
                  <a:moveTo>
                    <a:pt x="551" y="1"/>
                  </a:moveTo>
                  <a:cubicBezTo>
                    <a:pt x="463" y="1"/>
                    <a:pt x="375" y="40"/>
                    <a:pt x="317" y="116"/>
                  </a:cubicBezTo>
                  <a:lnTo>
                    <a:pt x="148" y="339"/>
                  </a:lnTo>
                  <a:cubicBezTo>
                    <a:pt x="0" y="532"/>
                    <a:pt x="137" y="809"/>
                    <a:pt x="380" y="809"/>
                  </a:cubicBezTo>
                  <a:cubicBezTo>
                    <a:pt x="471" y="809"/>
                    <a:pt x="556" y="767"/>
                    <a:pt x="612" y="695"/>
                  </a:cubicBezTo>
                  <a:lnTo>
                    <a:pt x="784" y="470"/>
                  </a:lnTo>
                  <a:cubicBezTo>
                    <a:pt x="882" y="341"/>
                    <a:pt x="856" y="158"/>
                    <a:pt x="727" y="60"/>
                  </a:cubicBezTo>
                  <a:cubicBezTo>
                    <a:pt x="675" y="20"/>
                    <a:pt x="61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1420546" y="2485062"/>
              <a:ext cx="2961" cy="3853"/>
            </a:xfrm>
            <a:custGeom>
              <a:avLst/>
              <a:gdLst/>
              <a:ahLst/>
              <a:cxnLst/>
              <a:rect l="l" t="t" r="r" b="b"/>
              <a:pathLst>
                <a:path w="146" h="190" extrusionOk="0">
                  <a:moveTo>
                    <a:pt x="146" y="0"/>
                  </a:moveTo>
                  <a:lnTo>
                    <a:pt x="146" y="0"/>
                  </a:lnTo>
                  <a:cubicBezTo>
                    <a:pt x="103" y="56"/>
                    <a:pt x="55" y="119"/>
                    <a:pt x="1" y="190"/>
                  </a:cubicBezTo>
                  <a:cubicBezTo>
                    <a:pt x="54" y="121"/>
                    <a:pt x="104" y="56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1412881" y="2479222"/>
              <a:ext cx="17276" cy="15654"/>
            </a:xfrm>
            <a:custGeom>
              <a:avLst/>
              <a:gdLst/>
              <a:ahLst/>
              <a:cxnLst/>
              <a:rect l="l" t="t" r="r" b="b"/>
              <a:pathLst>
                <a:path w="852" h="772" extrusionOk="0">
                  <a:moveTo>
                    <a:pt x="521" y="0"/>
                  </a:moveTo>
                  <a:cubicBezTo>
                    <a:pt x="434" y="0"/>
                    <a:pt x="349" y="38"/>
                    <a:pt x="292" y="111"/>
                  </a:cubicBezTo>
                  <a:lnTo>
                    <a:pt x="147" y="301"/>
                  </a:lnTo>
                  <a:cubicBezTo>
                    <a:pt x="0" y="494"/>
                    <a:pt x="137" y="771"/>
                    <a:pt x="379" y="771"/>
                  </a:cubicBezTo>
                  <a:cubicBezTo>
                    <a:pt x="471" y="771"/>
                    <a:pt x="556" y="729"/>
                    <a:pt x="612" y="656"/>
                  </a:cubicBezTo>
                  <a:lnTo>
                    <a:pt x="755" y="468"/>
                  </a:lnTo>
                  <a:lnTo>
                    <a:pt x="757" y="466"/>
                  </a:lnTo>
                  <a:cubicBezTo>
                    <a:pt x="851" y="337"/>
                    <a:pt x="825" y="157"/>
                    <a:pt x="698" y="61"/>
                  </a:cubicBezTo>
                  <a:cubicBezTo>
                    <a:pt x="645" y="20"/>
                    <a:pt x="583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1674354" y="3097585"/>
              <a:ext cx="99360" cy="341189"/>
            </a:xfrm>
            <a:custGeom>
              <a:avLst/>
              <a:gdLst/>
              <a:ahLst/>
              <a:cxnLst/>
              <a:rect l="l" t="t" r="r" b="b"/>
              <a:pathLst>
                <a:path w="4900" h="16826" extrusionOk="0">
                  <a:moveTo>
                    <a:pt x="251" y="1"/>
                  </a:moveTo>
                  <a:cubicBezTo>
                    <a:pt x="211" y="1"/>
                    <a:pt x="171" y="11"/>
                    <a:pt x="136" y="34"/>
                  </a:cubicBezTo>
                  <a:cubicBezTo>
                    <a:pt x="32" y="99"/>
                    <a:pt x="1" y="235"/>
                    <a:pt x="66" y="338"/>
                  </a:cubicBezTo>
                  <a:cubicBezTo>
                    <a:pt x="96" y="384"/>
                    <a:pt x="3013" y="5064"/>
                    <a:pt x="3733" y="7371"/>
                  </a:cubicBezTo>
                  <a:cubicBezTo>
                    <a:pt x="4445" y="9648"/>
                    <a:pt x="2714" y="16483"/>
                    <a:pt x="2696" y="16551"/>
                  </a:cubicBezTo>
                  <a:cubicBezTo>
                    <a:pt x="2661" y="16691"/>
                    <a:pt x="2766" y="16825"/>
                    <a:pt x="2910" y="16825"/>
                  </a:cubicBezTo>
                  <a:cubicBezTo>
                    <a:pt x="3010" y="16825"/>
                    <a:pt x="3097" y="16757"/>
                    <a:pt x="3122" y="16660"/>
                  </a:cubicBezTo>
                  <a:cubicBezTo>
                    <a:pt x="3194" y="16375"/>
                    <a:pt x="4900" y="9635"/>
                    <a:pt x="4152" y="7240"/>
                  </a:cubicBezTo>
                  <a:cubicBezTo>
                    <a:pt x="3414" y="4879"/>
                    <a:pt x="559" y="299"/>
                    <a:pt x="438" y="105"/>
                  </a:cubicBezTo>
                  <a:cubicBezTo>
                    <a:pt x="396" y="38"/>
                    <a:pt x="32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1779418" y="3148384"/>
              <a:ext cx="132696" cy="119779"/>
            </a:xfrm>
            <a:custGeom>
              <a:avLst/>
              <a:gdLst/>
              <a:ahLst/>
              <a:cxnLst/>
              <a:rect l="l" t="t" r="r" b="b"/>
              <a:pathLst>
                <a:path w="6544" h="5907" extrusionOk="0">
                  <a:moveTo>
                    <a:pt x="6293" y="1"/>
                  </a:moveTo>
                  <a:cubicBezTo>
                    <a:pt x="6205" y="1"/>
                    <a:pt x="6121" y="54"/>
                    <a:pt x="6088" y="141"/>
                  </a:cubicBezTo>
                  <a:cubicBezTo>
                    <a:pt x="4950" y="2842"/>
                    <a:pt x="181" y="5469"/>
                    <a:pt x="133" y="5494"/>
                  </a:cubicBezTo>
                  <a:cubicBezTo>
                    <a:pt x="45" y="5543"/>
                    <a:pt x="1" y="5644"/>
                    <a:pt x="25" y="5742"/>
                  </a:cubicBezTo>
                  <a:cubicBezTo>
                    <a:pt x="51" y="5839"/>
                    <a:pt x="138" y="5907"/>
                    <a:pt x="239" y="5907"/>
                  </a:cubicBezTo>
                  <a:cubicBezTo>
                    <a:pt x="275" y="5907"/>
                    <a:pt x="311" y="5897"/>
                    <a:pt x="343" y="5880"/>
                  </a:cubicBezTo>
                  <a:cubicBezTo>
                    <a:pt x="545" y="5770"/>
                    <a:pt x="5295" y="3153"/>
                    <a:pt x="6492" y="310"/>
                  </a:cubicBezTo>
                  <a:cubicBezTo>
                    <a:pt x="6543" y="198"/>
                    <a:pt x="6491" y="66"/>
                    <a:pt x="6377" y="18"/>
                  </a:cubicBezTo>
                  <a:cubicBezTo>
                    <a:pt x="6349" y="6"/>
                    <a:pt x="6321" y="1"/>
                    <a:pt x="6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1821314" y="3139644"/>
              <a:ext cx="120590" cy="116535"/>
            </a:xfrm>
            <a:custGeom>
              <a:avLst/>
              <a:gdLst/>
              <a:ahLst/>
              <a:cxnLst/>
              <a:rect l="l" t="t" r="r" b="b"/>
              <a:pathLst>
                <a:path w="5947" h="5747" extrusionOk="0">
                  <a:moveTo>
                    <a:pt x="5697" y="0"/>
                  </a:moveTo>
                  <a:cubicBezTo>
                    <a:pt x="5620" y="0"/>
                    <a:pt x="5546" y="41"/>
                    <a:pt x="5506" y="112"/>
                  </a:cubicBezTo>
                  <a:cubicBezTo>
                    <a:pt x="3789" y="3404"/>
                    <a:pt x="174" y="5314"/>
                    <a:pt x="137" y="5333"/>
                  </a:cubicBezTo>
                  <a:cubicBezTo>
                    <a:pt x="47" y="5380"/>
                    <a:pt x="1" y="5482"/>
                    <a:pt x="25" y="5580"/>
                  </a:cubicBezTo>
                  <a:cubicBezTo>
                    <a:pt x="50" y="5678"/>
                    <a:pt x="138" y="5747"/>
                    <a:pt x="239" y="5747"/>
                  </a:cubicBezTo>
                  <a:cubicBezTo>
                    <a:pt x="274" y="5747"/>
                    <a:pt x="309" y="5739"/>
                    <a:pt x="340" y="5722"/>
                  </a:cubicBezTo>
                  <a:cubicBezTo>
                    <a:pt x="493" y="5642"/>
                    <a:pt x="4113" y="3732"/>
                    <a:pt x="5894" y="315"/>
                  </a:cubicBezTo>
                  <a:cubicBezTo>
                    <a:pt x="5947" y="208"/>
                    <a:pt x="5904" y="80"/>
                    <a:pt x="5798" y="25"/>
                  </a:cubicBezTo>
                  <a:cubicBezTo>
                    <a:pt x="5766" y="8"/>
                    <a:pt x="5731" y="0"/>
                    <a:pt x="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1058267" y="2015626"/>
              <a:ext cx="1247979" cy="884180"/>
            </a:xfrm>
            <a:custGeom>
              <a:avLst/>
              <a:gdLst/>
              <a:ahLst/>
              <a:cxnLst/>
              <a:rect l="l" t="t" r="r" b="b"/>
              <a:pathLst>
                <a:path w="61545" h="43604" extrusionOk="0">
                  <a:moveTo>
                    <a:pt x="32353" y="0"/>
                  </a:moveTo>
                  <a:cubicBezTo>
                    <a:pt x="30546" y="0"/>
                    <a:pt x="28386" y="85"/>
                    <a:pt x="28386" y="85"/>
                  </a:cubicBezTo>
                  <a:cubicBezTo>
                    <a:pt x="28386" y="85"/>
                    <a:pt x="29296" y="6457"/>
                    <a:pt x="28776" y="7757"/>
                  </a:cubicBezTo>
                  <a:cubicBezTo>
                    <a:pt x="28256" y="9057"/>
                    <a:pt x="25785" y="9577"/>
                    <a:pt x="22665" y="9577"/>
                  </a:cubicBezTo>
                  <a:cubicBezTo>
                    <a:pt x="19544" y="9577"/>
                    <a:pt x="16553" y="11398"/>
                    <a:pt x="14993" y="14520"/>
                  </a:cubicBezTo>
                  <a:cubicBezTo>
                    <a:pt x="13431" y="17641"/>
                    <a:pt x="739" y="36283"/>
                    <a:pt x="739" y="36283"/>
                  </a:cubicBezTo>
                  <a:cubicBezTo>
                    <a:pt x="739" y="36283"/>
                    <a:pt x="1" y="37122"/>
                    <a:pt x="52" y="37441"/>
                  </a:cubicBezTo>
                  <a:lnTo>
                    <a:pt x="4672" y="38225"/>
                  </a:lnTo>
                  <a:cubicBezTo>
                    <a:pt x="9225" y="34863"/>
                    <a:pt x="18243" y="22841"/>
                    <a:pt x="18243" y="22841"/>
                  </a:cubicBezTo>
                  <a:lnTo>
                    <a:pt x="19153" y="22320"/>
                  </a:lnTo>
                  <a:cubicBezTo>
                    <a:pt x="19153" y="22320"/>
                    <a:pt x="20714" y="27912"/>
                    <a:pt x="23445" y="30252"/>
                  </a:cubicBezTo>
                  <a:cubicBezTo>
                    <a:pt x="26175" y="32594"/>
                    <a:pt x="26956" y="34804"/>
                    <a:pt x="25915" y="37664"/>
                  </a:cubicBezTo>
                  <a:cubicBezTo>
                    <a:pt x="25586" y="38569"/>
                    <a:pt x="24868" y="39850"/>
                    <a:pt x="23986" y="41396"/>
                  </a:cubicBezTo>
                  <a:cubicBezTo>
                    <a:pt x="26293" y="42369"/>
                    <a:pt x="30602" y="43604"/>
                    <a:pt x="37589" y="43604"/>
                  </a:cubicBezTo>
                  <a:cubicBezTo>
                    <a:pt x="39774" y="43604"/>
                    <a:pt x="42221" y="43483"/>
                    <a:pt x="44950" y="43196"/>
                  </a:cubicBezTo>
                  <a:cubicBezTo>
                    <a:pt x="44771" y="42037"/>
                    <a:pt x="44640" y="41082"/>
                    <a:pt x="44640" y="40525"/>
                  </a:cubicBezTo>
                  <a:cubicBezTo>
                    <a:pt x="44640" y="38444"/>
                    <a:pt x="44509" y="34413"/>
                    <a:pt x="44509" y="31813"/>
                  </a:cubicBezTo>
                  <a:cubicBezTo>
                    <a:pt x="44509" y="29212"/>
                    <a:pt x="47111" y="26872"/>
                    <a:pt x="46329" y="24271"/>
                  </a:cubicBezTo>
                  <a:cubicBezTo>
                    <a:pt x="45549" y="21670"/>
                    <a:pt x="45289" y="19460"/>
                    <a:pt x="45289" y="19460"/>
                  </a:cubicBezTo>
                  <a:lnTo>
                    <a:pt x="46591" y="17901"/>
                  </a:lnTo>
                  <a:cubicBezTo>
                    <a:pt x="46591" y="17901"/>
                    <a:pt x="50740" y="25113"/>
                    <a:pt x="52185" y="26711"/>
                  </a:cubicBezTo>
                  <a:cubicBezTo>
                    <a:pt x="54984" y="29804"/>
                    <a:pt x="58309" y="33015"/>
                    <a:pt x="59206" y="33015"/>
                  </a:cubicBezTo>
                  <a:cubicBezTo>
                    <a:pt x="59256" y="33015"/>
                    <a:pt x="59298" y="33005"/>
                    <a:pt x="59333" y="32984"/>
                  </a:cubicBezTo>
                  <a:cubicBezTo>
                    <a:pt x="59983" y="32594"/>
                    <a:pt x="61544" y="32074"/>
                    <a:pt x="61024" y="28563"/>
                  </a:cubicBezTo>
                  <a:cubicBezTo>
                    <a:pt x="60504" y="25052"/>
                    <a:pt x="53352" y="17510"/>
                    <a:pt x="51401" y="13868"/>
                  </a:cubicBezTo>
                  <a:cubicBezTo>
                    <a:pt x="49451" y="10228"/>
                    <a:pt x="47761" y="9058"/>
                    <a:pt x="45419" y="8668"/>
                  </a:cubicBezTo>
                  <a:cubicBezTo>
                    <a:pt x="43079" y="8278"/>
                    <a:pt x="38657" y="8928"/>
                    <a:pt x="36577" y="7628"/>
                  </a:cubicBezTo>
                  <a:cubicBezTo>
                    <a:pt x="34497" y="6327"/>
                    <a:pt x="34497" y="606"/>
                    <a:pt x="34758" y="216"/>
                  </a:cubicBezTo>
                  <a:cubicBezTo>
                    <a:pt x="34870" y="48"/>
                    <a:pt x="33711" y="0"/>
                    <a:pt x="3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1052143" y="2009563"/>
              <a:ext cx="1259699" cy="896124"/>
            </a:xfrm>
            <a:custGeom>
              <a:avLst/>
              <a:gdLst/>
              <a:ahLst/>
              <a:cxnLst/>
              <a:rect l="l" t="t" r="r" b="b"/>
              <a:pathLst>
                <a:path w="62123" h="44193" extrusionOk="0">
                  <a:moveTo>
                    <a:pt x="32622" y="591"/>
                  </a:moveTo>
                  <a:cubicBezTo>
                    <a:pt x="33593" y="591"/>
                    <a:pt x="34363" y="614"/>
                    <a:pt x="34717" y="666"/>
                  </a:cubicBezTo>
                  <a:cubicBezTo>
                    <a:pt x="34575" y="1462"/>
                    <a:pt x="34649" y="3395"/>
                    <a:pt x="34978" y="4920"/>
                  </a:cubicBezTo>
                  <a:cubicBezTo>
                    <a:pt x="35334" y="6577"/>
                    <a:pt x="35923" y="7671"/>
                    <a:pt x="36725" y="8173"/>
                  </a:cubicBezTo>
                  <a:cubicBezTo>
                    <a:pt x="38149" y="9063"/>
                    <a:pt x="40563" y="9084"/>
                    <a:pt x="42693" y="9103"/>
                  </a:cubicBezTo>
                  <a:cubicBezTo>
                    <a:pt x="43816" y="9113"/>
                    <a:pt x="44878" y="9121"/>
                    <a:pt x="45674" y="9255"/>
                  </a:cubicBezTo>
                  <a:cubicBezTo>
                    <a:pt x="47753" y="9601"/>
                    <a:pt x="49444" y="10567"/>
                    <a:pt x="51446" y="14306"/>
                  </a:cubicBezTo>
                  <a:cubicBezTo>
                    <a:pt x="52207" y="15724"/>
                    <a:pt x="53733" y="17713"/>
                    <a:pt x="55351" y="19818"/>
                  </a:cubicBezTo>
                  <a:cubicBezTo>
                    <a:pt x="57872" y="23099"/>
                    <a:pt x="60727" y="26816"/>
                    <a:pt x="61037" y="28903"/>
                  </a:cubicBezTo>
                  <a:cubicBezTo>
                    <a:pt x="61484" y="31924"/>
                    <a:pt x="60350" y="32550"/>
                    <a:pt x="59673" y="32924"/>
                  </a:cubicBezTo>
                  <a:cubicBezTo>
                    <a:pt x="59605" y="32963"/>
                    <a:pt x="59542" y="32997"/>
                    <a:pt x="59513" y="33021"/>
                  </a:cubicBezTo>
                  <a:cubicBezTo>
                    <a:pt x="59505" y="33022"/>
                    <a:pt x="59497" y="33022"/>
                    <a:pt x="59488" y="33022"/>
                  </a:cubicBezTo>
                  <a:cubicBezTo>
                    <a:pt x="58918" y="33022"/>
                    <a:pt x="56188" y="30665"/>
                    <a:pt x="52704" y="26811"/>
                  </a:cubicBezTo>
                  <a:cubicBezTo>
                    <a:pt x="51298" y="25257"/>
                    <a:pt x="47187" y="18125"/>
                    <a:pt x="47147" y="18052"/>
                  </a:cubicBezTo>
                  <a:cubicBezTo>
                    <a:pt x="47099" y="17969"/>
                    <a:pt x="47013" y="17915"/>
                    <a:pt x="46918" y="17907"/>
                  </a:cubicBezTo>
                  <a:cubicBezTo>
                    <a:pt x="46910" y="17906"/>
                    <a:pt x="46901" y="17905"/>
                    <a:pt x="46893" y="17905"/>
                  </a:cubicBezTo>
                  <a:cubicBezTo>
                    <a:pt x="46806" y="17905"/>
                    <a:pt x="46723" y="17943"/>
                    <a:pt x="46668" y="18011"/>
                  </a:cubicBezTo>
                  <a:lnTo>
                    <a:pt x="45367" y="19572"/>
                  </a:lnTo>
                  <a:cubicBezTo>
                    <a:pt x="45316" y="19634"/>
                    <a:pt x="45292" y="19714"/>
                    <a:pt x="45301" y="19794"/>
                  </a:cubicBezTo>
                  <a:cubicBezTo>
                    <a:pt x="45304" y="19816"/>
                    <a:pt x="45574" y="22060"/>
                    <a:pt x="46353" y="24654"/>
                  </a:cubicBezTo>
                  <a:cubicBezTo>
                    <a:pt x="46759" y="26013"/>
                    <a:pt x="46166" y="27310"/>
                    <a:pt x="45538" y="28685"/>
                  </a:cubicBezTo>
                  <a:cubicBezTo>
                    <a:pt x="45037" y="29780"/>
                    <a:pt x="44520" y="30911"/>
                    <a:pt x="44520" y="32113"/>
                  </a:cubicBezTo>
                  <a:cubicBezTo>
                    <a:pt x="44520" y="33488"/>
                    <a:pt x="44555" y="35240"/>
                    <a:pt x="44589" y="36935"/>
                  </a:cubicBezTo>
                  <a:cubicBezTo>
                    <a:pt x="44621" y="38431"/>
                    <a:pt x="44650" y="39845"/>
                    <a:pt x="44650" y="40825"/>
                  </a:cubicBezTo>
                  <a:cubicBezTo>
                    <a:pt x="44650" y="41341"/>
                    <a:pt x="44754" y="42164"/>
                    <a:pt x="44917" y="43236"/>
                  </a:cubicBezTo>
                  <a:cubicBezTo>
                    <a:pt x="42333" y="43498"/>
                    <a:pt x="40008" y="43608"/>
                    <a:pt x="37925" y="43608"/>
                  </a:cubicBezTo>
                  <a:cubicBezTo>
                    <a:pt x="31162" y="43608"/>
                    <a:pt x="26949" y="42447"/>
                    <a:pt x="24707" y="41552"/>
                  </a:cubicBezTo>
                  <a:cubicBezTo>
                    <a:pt x="25555" y="40060"/>
                    <a:pt x="26180" y="38923"/>
                    <a:pt x="26492" y="38063"/>
                  </a:cubicBezTo>
                  <a:cubicBezTo>
                    <a:pt x="27569" y="35101"/>
                    <a:pt x="26806" y="32788"/>
                    <a:pt x="23937" y="30330"/>
                  </a:cubicBezTo>
                  <a:cubicBezTo>
                    <a:pt x="21307" y="28074"/>
                    <a:pt x="19752" y="22596"/>
                    <a:pt x="19737" y="22542"/>
                  </a:cubicBezTo>
                  <a:cubicBezTo>
                    <a:pt x="19700" y="22409"/>
                    <a:pt x="19581" y="22327"/>
                    <a:pt x="19455" y="22327"/>
                  </a:cubicBezTo>
                  <a:cubicBezTo>
                    <a:pt x="19406" y="22327"/>
                    <a:pt x="19356" y="22339"/>
                    <a:pt x="19310" y="22365"/>
                  </a:cubicBezTo>
                  <a:lnTo>
                    <a:pt x="18400" y="22885"/>
                  </a:lnTo>
                  <a:cubicBezTo>
                    <a:pt x="18365" y="22905"/>
                    <a:pt x="18335" y="22932"/>
                    <a:pt x="18312" y="22964"/>
                  </a:cubicBezTo>
                  <a:cubicBezTo>
                    <a:pt x="18222" y="23084"/>
                    <a:pt x="9397" y="34818"/>
                    <a:pt x="4898" y="38215"/>
                  </a:cubicBezTo>
                  <a:lnTo>
                    <a:pt x="726" y="37507"/>
                  </a:lnTo>
                  <a:cubicBezTo>
                    <a:pt x="838" y="37308"/>
                    <a:pt x="1051" y="37014"/>
                    <a:pt x="1284" y="36747"/>
                  </a:cubicBezTo>
                  <a:cubicBezTo>
                    <a:pt x="1802" y="35984"/>
                    <a:pt x="14005" y="18052"/>
                    <a:pt x="15556" y="14948"/>
                  </a:cubicBezTo>
                  <a:cubicBezTo>
                    <a:pt x="17030" y="12000"/>
                    <a:pt x="19870" y="10168"/>
                    <a:pt x="22967" y="10168"/>
                  </a:cubicBezTo>
                  <a:cubicBezTo>
                    <a:pt x="25512" y="10168"/>
                    <a:pt x="28687" y="9821"/>
                    <a:pt x="29349" y="8164"/>
                  </a:cubicBezTo>
                  <a:cubicBezTo>
                    <a:pt x="29832" y="6958"/>
                    <a:pt x="29214" y="2073"/>
                    <a:pt x="29022" y="664"/>
                  </a:cubicBezTo>
                  <a:cubicBezTo>
                    <a:pt x="30275" y="618"/>
                    <a:pt x="31567" y="591"/>
                    <a:pt x="32622" y="591"/>
                  </a:cubicBezTo>
                  <a:close/>
                  <a:moveTo>
                    <a:pt x="32526" y="0"/>
                  </a:moveTo>
                  <a:cubicBezTo>
                    <a:pt x="31596" y="0"/>
                    <a:pt x="30350" y="27"/>
                    <a:pt x="28677" y="92"/>
                  </a:cubicBezTo>
                  <a:cubicBezTo>
                    <a:pt x="28503" y="98"/>
                    <a:pt x="28374" y="254"/>
                    <a:pt x="28398" y="426"/>
                  </a:cubicBezTo>
                  <a:cubicBezTo>
                    <a:pt x="28649" y="2176"/>
                    <a:pt x="29210" y="6940"/>
                    <a:pt x="28806" y="7948"/>
                  </a:cubicBezTo>
                  <a:cubicBezTo>
                    <a:pt x="28390" y="8988"/>
                    <a:pt x="26262" y="9585"/>
                    <a:pt x="22967" y="9585"/>
                  </a:cubicBezTo>
                  <a:cubicBezTo>
                    <a:pt x="19647" y="9585"/>
                    <a:pt x="16606" y="11539"/>
                    <a:pt x="15032" y="14688"/>
                  </a:cubicBezTo>
                  <a:cubicBezTo>
                    <a:pt x="13499" y="17754"/>
                    <a:pt x="926" y="36231"/>
                    <a:pt x="822" y="36388"/>
                  </a:cubicBezTo>
                  <a:cubicBezTo>
                    <a:pt x="512" y="36741"/>
                    <a:pt x="1" y="37391"/>
                    <a:pt x="65" y="37787"/>
                  </a:cubicBezTo>
                  <a:cubicBezTo>
                    <a:pt x="84" y="37911"/>
                    <a:pt x="181" y="38009"/>
                    <a:pt x="305" y="38030"/>
                  </a:cubicBezTo>
                  <a:lnTo>
                    <a:pt x="4925" y="38813"/>
                  </a:lnTo>
                  <a:cubicBezTo>
                    <a:pt x="4941" y="38816"/>
                    <a:pt x="4958" y="38817"/>
                    <a:pt x="4974" y="38817"/>
                  </a:cubicBezTo>
                  <a:cubicBezTo>
                    <a:pt x="5036" y="38817"/>
                    <a:pt x="5096" y="38797"/>
                    <a:pt x="5147" y="38760"/>
                  </a:cubicBezTo>
                  <a:cubicBezTo>
                    <a:pt x="9582" y="35485"/>
                    <a:pt x="18027" y="24315"/>
                    <a:pt x="18744" y="23364"/>
                  </a:cubicBezTo>
                  <a:lnTo>
                    <a:pt x="19280" y="23057"/>
                  </a:lnTo>
                  <a:cubicBezTo>
                    <a:pt x="19678" y="24348"/>
                    <a:pt x="21163" y="28722"/>
                    <a:pt x="23556" y="30774"/>
                  </a:cubicBezTo>
                  <a:cubicBezTo>
                    <a:pt x="26209" y="33047"/>
                    <a:pt x="26923" y="35168"/>
                    <a:pt x="25943" y="37864"/>
                  </a:cubicBezTo>
                  <a:cubicBezTo>
                    <a:pt x="25626" y="38733"/>
                    <a:pt x="24921" y="39994"/>
                    <a:pt x="24033" y="41550"/>
                  </a:cubicBezTo>
                  <a:cubicBezTo>
                    <a:pt x="23946" y="41702"/>
                    <a:pt x="24013" y="41897"/>
                    <a:pt x="24174" y="41966"/>
                  </a:cubicBezTo>
                  <a:cubicBezTo>
                    <a:pt x="26371" y="42892"/>
                    <a:pt x="30738" y="44192"/>
                    <a:pt x="37936" y="44192"/>
                  </a:cubicBezTo>
                  <a:cubicBezTo>
                    <a:pt x="40118" y="44192"/>
                    <a:pt x="42561" y="44073"/>
                    <a:pt x="45284" y="43786"/>
                  </a:cubicBezTo>
                  <a:cubicBezTo>
                    <a:pt x="45450" y="43769"/>
                    <a:pt x="45568" y="43615"/>
                    <a:pt x="45542" y="43451"/>
                  </a:cubicBezTo>
                  <a:cubicBezTo>
                    <a:pt x="45382" y="42416"/>
                    <a:pt x="45235" y="41383"/>
                    <a:pt x="45235" y="40824"/>
                  </a:cubicBezTo>
                  <a:cubicBezTo>
                    <a:pt x="45235" y="39839"/>
                    <a:pt x="45206" y="38423"/>
                    <a:pt x="45176" y="36923"/>
                  </a:cubicBezTo>
                  <a:cubicBezTo>
                    <a:pt x="45141" y="35231"/>
                    <a:pt x="45105" y="33483"/>
                    <a:pt x="45105" y="32113"/>
                  </a:cubicBezTo>
                  <a:cubicBezTo>
                    <a:pt x="45105" y="31039"/>
                    <a:pt x="45596" y="29965"/>
                    <a:pt x="46069" y="28927"/>
                  </a:cubicBezTo>
                  <a:cubicBezTo>
                    <a:pt x="46716" y="27516"/>
                    <a:pt x="47384" y="26056"/>
                    <a:pt x="46913" y="24486"/>
                  </a:cubicBezTo>
                  <a:cubicBezTo>
                    <a:pt x="46253" y="22286"/>
                    <a:pt x="45966" y="20347"/>
                    <a:pt x="45899" y="19849"/>
                  </a:cubicBezTo>
                  <a:lnTo>
                    <a:pt x="46850" y="18707"/>
                  </a:lnTo>
                  <a:cubicBezTo>
                    <a:pt x="47720" y="20208"/>
                    <a:pt x="50993" y="25792"/>
                    <a:pt x="52269" y="27205"/>
                  </a:cubicBezTo>
                  <a:cubicBezTo>
                    <a:pt x="54065" y="29189"/>
                    <a:pt x="58195" y="33590"/>
                    <a:pt x="59559" y="33590"/>
                  </a:cubicBezTo>
                  <a:cubicBezTo>
                    <a:pt x="59646" y="33590"/>
                    <a:pt x="59722" y="33572"/>
                    <a:pt x="59786" y="33534"/>
                  </a:cubicBezTo>
                  <a:cubicBezTo>
                    <a:pt x="59837" y="33502"/>
                    <a:pt x="59894" y="33471"/>
                    <a:pt x="59955" y="33437"/>
                  </a:cubicBezTo>
                  <a:cubicBezTo>
                    <a:pt x="60712" y="33019"/>
                    <a:pt x="62123" y="32239"/>
                    <a:pt x="61615" y="28818"/>
                  </a:cubicBezTo>
                  <a:cubicBezTo>
                    <a:pt x="61284" y="26581"/>
                    <a:pt x="58504" y="22962"/>
                    <a:pt x="55815" y="19462"/>
                  </a:cubicBezTo>
                  <a:cubicBezTo>
                    <a:pt x="54213" y="17377"/>
                    <a:pt x="52699" y="15408"/>
                    <a:pt x="51962" y="14029"/>
                  </a:cubicBezTo>
                  <a:cubicBezTo>
                    <a:pt x="50109" y="10571"/>
                    <a:pt x="48432" y="9121"/>
                    <a:pt x="45770" y="8678"/>
                  </a:cubicBezTo>
                  <a:cubicBezTo>
                    <a:pt x="44930" y="8537"/>
                    <a:pt x="43845" y="8528"/>
                    <a:pt x="42698" y="8519"/>
                  </a:cubicBezTo>
                  <a:cubicBezTo>
                    <a:pt x="40645" y="8500"/>
                    <a:pt x="38319" y="8481"/>
                    <a:pt x="37035" y="7678"/>
                  </a:cubicBezTo>
                  <a:cubicBezTo>
                    <a:pt x="35163" y="6508"/>
                    <a:pt x="35114" y="1148"/>
                    <a:pt x="35303" y="676"/>
                  </a:cubicBezTo>
                  <a:cubicBezTo>
                    <a:pt x="35364" y="585"/>
                    <a:pt x="35371" y="429"/>
                    <a:pt x="35318" y="334"/>
                  </a:cubicBezTo>
                  <a:cubicBezTo>
                    <a:pt x="35246" y="207"/>
                    <a:pt x="35131" y="0"/>
                    <a:pt x="3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1539339" y="2807800"/>
              <a:ext cx="429924" cy="112946"/>
            </a:xfrm>
            <a:custGeom>
              <a:avLst/>
              <a:gdLst/>
              <a:ahLst/>
              <a:cxnLst/>
              <a:rect l="l" t="t" r="r" b="b"/>
              <a:pathLst>
                <a:path w="21202" h="5570" extrusionOk="0">
                  <a:moveTo>
                    <a:pt x="1550" y="0"/>
                  </a:moveTo>
                  <a:cubicBezTo>
                    <a:pt x="1138" y="798"/>
                    <a:pt x="600" y="1740"/>
                    <a:pt x="0" y="2792"/>
                  </a:cubicBezTo>
                  <a:cubicBezTo>
                    <a:pt x="1827" y="3557"/>
                    <a:pt x="7143" y="5570"/>
                    <a:pt x="12418" y="5570"/>
                  </a:cubicBezTo>
                  <a:cubicBezTo>
                    <a:pt x="12999" y="5570"/>
                    <a:pt x="13580" y="5545"/>
                    <a:pt x="14155" y="5492"/>
                  </a:cubicBezTo>
                  <a:cubicBezTo>
                    <a:pt x="17928" y="5143"/>
                    <a:pt x="20047" y="4494"/>
                    <a:pt x="21202" y="3967"/>
                  </a:cubicBezTo>
                  <a:cubicBezTo>
                    <a:pt x="21042" y="2921"/>
                    <a:pt x="20927" y="2061"/>
                    <a:pt x="20918" y="1523"/>
                  </a:cubicBezTo>
                  <a:cubicBezTo>
                    <a:pt x="19603" y="1713"/>
                    <a:pt x="17265" y="1974"/>
                    <a:pt x="14373" y="1974"/>
                  </a:cubicBezTo>
                  <a:cubicBezTo>
                    <a:pt x="10676" y="1974"/>
                    <a:pt x="6075" y="1547"/>
                    <a:pt x="155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1532424" y="2801879"/>
              <a:ext cx="443104" cy="124788"/>
            </a:xfrm>
            <a:custGeom>
              <a:avLst/>
              <a:gdLst/>
              <a:ahLst/>
              <a:cxnLst/>
              <a:rect l="l" t="t" r="r" b="b"/>
              <a:pathLst>
                <a:path w="21852" h="6154" extrusionOk="0">
                  <a:moveTo>
                    <a:pt x="2035" y="650"/>
                  </a:moveTo>
                  <a:cubicBezTo>
                    <a:pt x="6517" y="2143"/>
                    <a:pt x="11040" y="2562"/>
                    <a:pt x="14703" y="2562"/>
                  </a:cubicBezTo>
                  <a:cubicBezTo>
                    <a:pt x="17365" y="2562"/>
                    <a:pt x="19573" y="2341"/>
                    <a:pt x="20982" y="2150"/>
                  </a:cubicBezTo>
                  <a:cubicBezTo>
                    <a:pt x="21018" y="2679"/>
                    <a:pt x="21113" y="3376"/>
                    <a:pt x="21220" y="4081"/>
                  </a:cubicBezTo>
                  <a:cubicBezTo>
                    <a:pt x="20093" y="4561"/>
                    <a:pt x="18040" y="5162"/>
                    <a:pt x="14470" y="5493"/>
                  </a:cubicBezTo>
                  <a:cubicBezTo>
                    <a:pt x="13910" y="5545"/>
                    <a:pt x="13344" y="5568"/>
                    <a:pt x="12776" y="5568"/>
                  </a:cubicBezTo>
                  <a:cubicBezTo>
                    <a:pt x="7778" y="5568"/>
                    <a:pt x="2696" y="3725"/>
                    <a:pt x="760" y="2940"/>
                  </a:cubicBezTo>
                  <a:cubicBezTo>
                    <a:pt x="1231" y="2116"/>
                    <a:pt x="1674" y="1335"/>
                    <a:pt x="2035" y="650"/>
                  </a:cubicBezTo>
                  <a:close/>
                  <a:moveTo>
                    <a:pt x="1892" y="0"/>
                  </a:moveTo>
                  <a:cubicBezTo>
                    <a:pt x="1785" y="0"/>
                    <a:pt x="1683" y="59"/>
                    <a:pt x="1631" y="159"/>
                  </a:cubicBezTo>
                  <a:cubicBezTo>
                    <a:pt x="1217" y="961"/>
                    <a:pt x="668" y="1922"/>
                    <a:pt x="87" y="2939"/>
                  </a:cubicBezTo>
                  <a:cubicBezTo>
                    <a:pt x="0" y="3092"/>
                    <a:pt x="66" y="3286"/>
                    <a:pt x="229" y="3355"/>
                  </a:cubicBezTo>
                  <a:cubicBezTo>
                    <a:pt x="1905" y="4056"/>
                    <a:pt x="7377" y="6153"/>
                    <a:pt x="12778" y="6153"/>
                  </a:cubicBezTo>
                  <a:cubicBezTo>
                    <a:pt x="13362" y="6153"/>
                    <a:pt x="13946" y="6129"/>
                    <a:pt x="14523" y="6074"/>
                  </a:cubicBezTo>
                  <a:cubicBezTo>
                    <a:pt x="18400" y="5716"/>
                    <a:pt x="20547" y="5034"/>
                    <a:pt x="21665" y="4525"/>
                  </a:cubicBezTo>
                  <a:cubicBezTo>
                    <a:pt x="21783" y="4470"/>
                    <a:pt x="21851" y="4344"/>
                    <a:pt x="21832" y="4215"/>
                  </a:cubicBezTo>
                  <a:cubicBezTo>
                    <a:pt x="21698" y="3341"/>
                    <a:pt x="21560" y="2371"/>
                    <a:pt x="21552" y="1810"/>
                  </a:cubicBezTo>
                  <a:cubicBezTo>
                    <a:pt x="21550" y="1726"/>
                    <a:pt x="21513" y="1647"/>
                    <a:pt x="21449" y="1592"/>
                  </a:cubicBezTo>
                  <a:cubicBezTo>
                    <a:pt x="21395" y="1547"/>
                    <a:pt x="21325" y="1523"/>
                    <a:pt x="21255" y="1523"/>
                  </a:cubicBezTo>
                  <a:cubicBezTo>
                    <a:pt x="21243" y="1523"/>
                    <a:pt x="21230" y="1524"/>
                    <a:pt x="21218" y="1525"/>
                  </a:cubicBezTo>
                  <a:cubicBezTo>
                    <a:pt x="19853" y="1722"/>
                    <a:pt x="17536" y="1977"/>
                    <a:pt x="14699" y="1977"/>
                  </a:cubicBezTo>
                  <a:cubicBezTo>
                    <a:pt x="11024" y="1977"/>
                    <a:pt x="6474" y="1550"/>
                    <a:pt x="1986" y="16"/>
                  </a:cubicBezTo>
                  <a:cubicBezTo>
                    <a:pt x="1955" y="5"/>
                    <a:pt x="1923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1481402" y="2186881"/>
              <a:ext cx="532163" cy="697019"/>
            </a:xfrm>
            <a:custGeom>
              <a:avLst/>
              <a:gdLst/>
              <a:ahLst/>
              <a:cxnLst/>
              <a:rect l="l" t="t" r="r" b="b"/>
              <a:pathLst>
                <a:path w="26244" h="34374" extrusionOk="0">
                  <a:moveTo>
                    <a:pt x="19122" y="0"/>
                  </a:moveTo>
                  <a:cubicBezTo>
                    <a:pt x="19083" y="2182"/>
                    <a:pt x="18458" y="6994"/>
                    <a:pt x="13761" y="7894"/>
                  </a:cubicBezTo>
                  <a:cubicBezTo>
                    <a:pt x="13381" y="7966"/>
                    <a:pt x="13005" y="8001"/>
                    <a:pt x="12632" y="8001"/>
                  </a:cubicBezTo>
                  <a:cubicBezTo>
                    <a:pt x="8188" y="8001"/>
                    <a:pt x="4329" y="3147"/>
                    <a:pt x="2905" y="1109"/>
                  </a:cubicBezTo>
                  <a:cubicBezTo>
                    <a:pt x="2547" y="1125"/>
                    <a:pt x="2178" y="1133"/>
                    <a:pt x="1797" y="1133"/>
                  </a:cubicBezTo>
                  <a:cubicBezTo>
                    <a:pt x="1649" y="1133"/>
                    <a:pt x="1501" y="1140"/>
                    <a:pt x="1354" y="1148"/>
                  </a:cubicBezTo>
                  <a:cubicBezTo>
                    <a:pt x="2116" y="2802"/>
                    <a:pt x="3516" y="6520"/>
                    <a:pt x="3229" y="11015"/>
                  </a:cubicBezTo>
                  <a:cubicBezTo>
                    <a:pt x="2936" y="15584"/>
                    <a:pt x="973" y="17536"/>
                    <a:pt x="1" y="18231"/>
                  </a:cubicBezTo>
                  <a:cubicBezTo>
                    <a:pt x="678" y="19569"/>
                    <a:pt x="1544" y="20922"/>
                    <a:pt x="2578" y="21807"/>
                  </a:cubicBezTo>
                  <a:cubicBezTo>
                    <a:pt x="5309" y="24148"/>
                    <a:pt x="6089" y="26359"/>
                    <a:pt x="5049" y="29219"/>
                  </a:cubicBezTo>
                  <a:cubicBezTo>
                    <a:pt x="4825" y="29835"/>
                    <a:pt x="4414" y="30633"/>
                    <a:pt x="3900" y="31563"/>
                  </a:cubicBezTo>
                  <a:cubicBezTo>
                    <a:pt x="8342" y="33722"/>
                    <a:pt x="12508" y="34374"/>
                    <a:pt x="15918" y="34374"/>
                  </a:cubicBezTo>
                  <a:cubicBezTo>
                    <a:pt x="19730" y="34374"/>
                    <a:pt x="22598" y="33559"/>
                    <a:pt x="23854" y="33126"/>
                  </a:cubicBezTo>
                  <a:cubicBezTo>
                    <a:pt x="23803" y="32702"/>
                    <a:pt x="23774" y="32347"/>
                    <a:pt x="23774" y="32081"/>
                  </a:cubicBezTo>
                  <a:cubicBezTo>
                    <a:pt x="23774" y="30001"/>
                    <a:pt x="23643" y="25969"/>
                    <a:pt x="23643" y="23369"/>
                  </a:cubicBezTo>
                  <a:cubicBezTo>
                    <a:pt x="23643" y="20769"/>
                    <a:pt x="26243" y="18427"/>
                    <a:pt x="25463" y="15827"/>
                  </a:cubicBezTo>
                  <a:cubicBezTo>
                    <a:pt x="24683" y="13225"/>
                    <a:pt x="24423" y="11015"/>
                    <a:pt x="24423" y="11015"/>
                  </a:cubicBezTo>
                  <a:lnTo>
                    <a:pt x="24536" y="10881"/>
                  </a:lnTo>
                  <a:cubicBezTo>
                    <a:pt x="22927" y="7535"/>
                    <a:pt x="21724" y="2054"/>
                    <a:pt x="21320" y="65"/>
                  </a:cubicBezTo>
                  <a:cubicBezTo>
                    <a:pt x="20592" y="59"/>
                    <a:pt x="19845" y="46"/>
                    <a:pt x="191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1474812" y="2180960"/>
              <a:ext cx="538185" cy="708780"/>
            </a:xfrm>
            <a:custGeom>
              <a:avLst/>
              <a:gdLst/>
              <a:ahLst/>
              <a:cxnLst/>
              <a:rect l="l" t="t" r="r" b="b"/>
              <a:pathLst>
                <a:path w="26541" h="34954" extrusionOk="0">
                  <a:moveTo>
                    <a:pt x="19730" y="601"/>
                  </a:moveTo>
                  <a:cubicBezTo>
                    <a:pt x="20287" y="630"/>
                    <a:pt x="20858" y="641"/>
                    <a:pt x="21406" y="647"/>
                  </a:cubicBezTo>
                  <a:cubicBezTo>
                    <a:pt x="21871" y="2899"/>
                    <a:pt x="23005" y="7894"/>
                    <a:pt x="24516" y="11130"/>
                  </a:cubicBezTo>
                  <a:cubicBezTo>
                    <a:pt x="24470" y="11190"/>
                    <a:pt x="24449" y="11265"/>
                    <a:pt x="24458" y="11342"/>
                  </a:cubicBezTo>
                  <a:cubicBezTo>
                    <a:pt x="24461" y="11364"/>
                    <a:pt x="24731" y="13608"/>
                    <a:pt x="25510" y="16202"/>
                  </a:cubicBezTo>
                  <a:cubicBezTo>
                    <a:pt x="25916" y="17561"/>
                    <a:pt x="25323" y="18858"/>
                    <a:pt x="24695" y="20233"/>
                  </a:cubicBezTo>
                  <a:cubicBezTo>
                    <a:pt x="24194" y="21328"/>
                    <a:pt x="23677" y="22459"/>
                    <a:pt x="23677" y="23661"/>
                  </a:cubicBezTo>
                  <a:cubicBezTo>
                    <a:pt x="23677" y="25036"/>
                    <a:pt x="23712" y="26788"/>
                    <a:pt x="23746" y="28483"/>
                  </a:cubicBezTo>
                  <a:cubicBezTo>
                    <a:pt x="23778" y="29979"/>
                    <a:pt x="23807" y="31393"/>
                    <a:pt x="23807" y="32373"/>
                  </a:cubicBezTo>
                  <a:cubicBezTo>
                    <a:pt x="23807" y="32588"/>
                    <a:pt x="23824" y="32865"/>
                    <a:pt x="23862" y="33216"/>
                  </a:cubicBezTo>
                  <a:cubicBezTo>
                    <a:pt x="22555" y="33646"/>
                    <a:pt x="19822" y="34369"/>
                    <a:pt x="16243" y="34369"/>
                  </a:cubicBezTo>
                  <a:cubicBezTo>
                    <a:pt x="12942" y="34369"/>
                    <a:pt x="8920" y="33754"/>
                    <a:pt x="4631" y="31725"/>
                  </a:cubicBezTo>
                  <a:cubicBezTo>
                    <a:pt x="5155" y="30765"/>
                    <a:pt x="5463" y="30124"/>
                    <a:pt x="5649" y="29612"/>
                  </a:cubicBezTo>
                  <a:cubicBezTo>
                    <a:pt x="6726" y="26649"/>
                    <a:pt x="5963" y="24336"/>
                    <a:pt x="3094" y="21878"/>
                  </a:cubicBezTo>
                  <a:cubicBezTo>
                    <a:pt x="2265" y="21167"/>
                    <a:pt x="1461" y="20069"/>
                    <a:pt x="699" y="18609"/>
                  </a:cubicBezTo>
                  <a:cubicBezTo>
                    <a:pt x="1839" y="17714"/>
                    <a:pt x="3569" y="15658"/>
                    <a:pt x="3845" y="11326"/>
                  </a:cubicBezTo>
                  <a:cubicBezTo>
                    <a:pt x="4112" y="7142"/>
                    <a:pt x="2956" y="3640"/>
                    <a:pt x="2122" y="1718"/>
                  </a:cubicBezTo>
                  <a:cubicBezTo>
                    <a:pt x="2451" y="1718"/>
                    <a:pt x="2770" y="1712"/>
                    <a:pt x="3083" y="1700"/>
                  </a:cubicBezTo>
                  <a:cubicBezTo>
                    <a:pt x="4683" y="3959"/>
                    <a:pt x="8502" y="8587"/>
                    <a:pt x="12948" y="8587"/>
                  </a:cubicBezTo>
                  <a:cubicBezTo>
                    <a:pt x="13341" y="8587"/>
                    <a:pt x="13739" y="8551"/>
                    <a:pt x="14141" y="8474"/>
                  </a:cubicBezTo>
                  <a:cubicBezTo>
                    <a:pt x="18859" y="7570"/>
                    <a:pt x="19637" y="2887"/>
                    <a:pt x="19730" y="601"/>
                  </a:cubicBezTo>
                  <a:close/>
                  <a:moveTo>
                    <a:pt x="19448" y="0"/>
                  </a:moveTo>
                  <a:cubicBezTo>
                    <a:pt x="19375" y="0"/>
                    <a:pt x="19303" y="28"/>
                    <a:pt x="19249" y="77"/>
                  </a:cubicBezTo>
                  <a:cubicBezTo>
                    <a:pt x="19190" y="132"/>
                    <a:pt x="19156" y="207"/>
                    <a:pt x="19154" y="287"/>
                  </a:cubicBezTo>
                  <a:cubicBezTo>
                    <a:pt x="19119" y="2288"/>
                    <a:pt x="18551" y="7034"/>
                    <a:pt x="14031" y="7899"/>
                  </a:cubicBezTo>
                  <a:cubicBezTo>
                    <a:pt x="13668" y="7969"/>
                    <a:pt x="13307" y="8001"/>
                    <a:pt x="12950" y="8001"/>
                  </a:cubicBezTo>
                  <a:cubicBezTo>
                    <a:pt x="8695" y="8001"/>
                    <a:pt x="4957" y="3359"/>
                    <a:pt x="3470" y="1233"/>
                  </a:cubicBezTo>
                  <a:cubicBezTo>
                    <a:pt x="3416" y="1155"/>
                    <a:pt x="3327" y="1108"/>
                    <a:pt x="3232" y="1108"/>
                  </a:cubicBezTo>
                  <a:cubicBezTo>
                    <a:pt x="3227" y="1108"/>
                    <a:pt x="3223" y="1108"/>
                    <a:pt x="3218" y="1108"/>
                  </a:cubicBezTo>
                  <a:cubicBezTo>
                    <a:pt x="2719" y="1130"/>
                    <a:pt x="2190" y="1119"/>
                    <a:pt x="1663" y="1149"/>
                  </a:cubicBezTo>
                  <a:cubicBezTo>
                    <a:pt x="1457" y="1160"/>
                    <a:pt x="1327" y="1376"/>
                    <a:pt x="1413" y="1563"/>
                  </a:cubicBezTo>
                  <a:cubicBezTo>
                    <a:pt x="2223" y="3323"/>
                    <a:pt x="3541" y="6925"/>
                    <a:pt x="3262" y="11289"/>
                  </a:cubicBezTo>
                  <a:cubicBezTo>
                    <a:pt x="2973" y="15808"/>
                    <a:pt x="994" y="17687"/>
                    <a:pt x="157" y="18285"/>
                  </a:cubicBezTo>
                  <a:cubicBezTo>
                    <a:pt x="39" y="18369"/>
                    <a:pt x="1" y="18526"/>
                    <a:pt x="66" y="18655"/>
                  </a:cubicBezTo>
                  <a:cubicBezTo>
                    <a:pt x="894" y="20293"/>
                    <a:pt x="1786" y="21526"/>
                    <a:pt x="2713" y="22322"/>
                  </a:cubicBezTo>
                  <a:cubicBezTo>
                    <a:pt x="5366" y="24595"/>
                    <a:pt x="6080" y="26716"/>
                    <a:pt x="5099" y="29412"/>
                  </a:cubicBezTo>
                  <a:cubicBezTo>
                    <a:pt x="4856" y="30080"/>
                    <a:pt x="4368" y="30994"/>
                    <a:pt x="3969" y="31715"/>
                  </a:cubicBezTo>
                  <a:cubicBezTo>
                    <a:pt x="3888" y="31861"/>
                    <a:pt x="3947" y="32045"/>
                    <a:pt x="4098" y="32120"/>
                  </a:cubicBezTo>
                  <a:cubicBezTo>
                    <a:pt x="8581" y="34297"/>
                    <a:pt x="12794" y="34953"/>
                    <a:pt x="16242" y="34953"/>
                  </a:cubicBezTo>
                  <a:cubicBezTo>
                    <a:pt x="20129" y="34953"/>
                    <a:pt x="23044" y="34119"/>
                    <a:pt x="24275" y="33694"/>
                  </a:cubicBezTo>
                  <a:cubicBezTo>
                    <a:pt x="24406" y="33649"/>
                    <a:pt x="24487" y="33520"/>
                    <a:pt x="24471" y="33383"/>
                  </a:cubicBezTo>
                  <a:cubicBezTo>
                    <a:pt x="24417" y="32942"/>
                    <a:pt x="24392" y="32611"/>
                    <a:pt x="24392" y="32373"/>
                  </a:cubicBezTo>
                  <a:cubicBezTo>
                    <a:pt x="24392" y="31387"/>
                    <a:pt x="24363" y="29971"/>
                    <a:pt x="24333" y="28471"/>
                  </a:cubicBezTo>
                  <a:cubicBezTo>
                    <a:pt x="24298" y="26780"/>
                    <a:pt x="24262" y="25031"/>
                    <a:pt x="24262" y="23661"/>
                  </a:cubicBezTo>
                  <a:cubicBezTo>
                    <a:pt x="24262" y="22587"/>
                    <a:pt x="24753" y="21513"/>
                    <a:pt x="25226" y="20477"/>
                  </a:cubicBezTo>
                  <a:cubicBezTo>
                    <a:pt x="25873" y="19064"/>
                    <a:pt x="26541" y="17604"/>
                    <a:pt x="26070" y="16034"/>
                  </a:cubicBezTo>
                  <a:cubicBezTo>
                    <a:pt x="25410" y="13834"/>
                    <a:pt x="25123" y="11895"/>
                    <a:pt x="25056" y="11397"/>
                  </a:cubicBezTo>
                  <a:lnTo>
                    <a:pt x="25086" y="11361"/>
                  </a:lnTo>
                  <a:cubicBezTo>
                    <a:pt x="25159" y="11272"/>
                    <a:pt x="25175" y="11149"/>
                    <a:pt x="25125" y="11046"/>
                  </a:cubicBezTo>
                  <a:cubicBezTo>
                    <a:pt x="23547" y="7764"/>
                    <a:pt x="22367" y="2437"/>
                    <a:pt x="21933" y="299"/>
                  </a:cubicBezTo>
                  <a:cubicBezTo>
                    <a:pt x="21905" y="163"/>
                    <a:pt x="21787" y="66"/>
                    <a:pt x="21649" y="65"/>
                  </a:cubicBezTo>
                  <a:cubicBezTo>
                    <a:pt x="20940" y="59"/>
                    <a:pt x="20184" y="46"/>
                    <a:pt x="19465" y="1"/>
                  </a:cubicBezTo>
                  <a:cubicBezTo>
                    <a:pt x="19460" y="0"/>
                    <a:pt x="19454" y="0"/>
                    <a:pt x="19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1698993" y="2595947"/>
              <a:ext cx="173210" cy="59393"/>
            </a:xfrm>
            <a:custGeom>
              <a:avLst/>
              <a:gdLst/>
              <a:ahLst/>
              <a:cxnLst/>
              <a:rect l="l" t="t" r="r" b="b"/>
              <a:pathLst>
                <a:path w="8542" h="2929" extrusionOk="0">
                  <a:moveTo>
                    <a:pt x="8212" y="0"/>
                  </a:moveTo>
                  <a:cubicBezTo>
                    <a:pt x="8180" y="0"/>
                    <a:pt x="8147" y="6"/>
                    <a:pt x="8114" y="17"/>
                  </a:cubicBezTo>
                  <a:cubicBezTo>
                    <a:pt x="2928" y="1747"/>
                    <a:pt x="271" y="2345"/>
                    <a:pt x="244" y="2351"/>
                  </a:cubicBezTo>
                  <a:cubicBezTo>
                    <a:pt x="98" y="2382"/>
                    <a:pt x="0" y="2519"/>
                    <a:pt x="16" y="2667"/>
                  </a:cubicBezTo>
                  <a:cubicBezTo>
                    <a:pt x="33" y="2816"/>
                    <a:pt x="158" y="2929"/>
                    <a:pt x="308" y="2929"/>
                  </a:cubicBezTo>
                  <a:cubicBezTo>
                    <a:pt x="329" y="2929"/>
                    <a:pt x="349" y="2926"/>
                    <a:pt x="370" y="2922"/>
                  </a:cubicBezTo>
                  <a:cubicBezTo>
                    <a:pt x="397" y="2916"/>
                    <a:pt x="3079" y="2313"/>
                    <a:pt x="8299" y="572"/>
                  </a:cubicBezTo>
                  <a:cubicBezTo>
                    <a:pt x="8456" y="523"/>
                    <a:pt x="8541" y="356"/>
                    <a:pt x="8489" y="201"/>
                  </a:cubicBezTo>
                  <a:cubicBezTo>
                    <a:pt x="8448" y="78"/>
                    <a:pt x="8334" y="0"/>
                    <a:pt x="8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1029532" y="2727901"/>
              <a:ext cx="669725" cy="205918"/>
            </a:xfrm>
            <a:custGeom>
              <a:avLst/>
              <a:gdLst/>
              <a:ahLst/>
              <a:cxnLst/>
              <a:rect l="l" t="t" r="r" b="b"/>
              <a:pathLst>
                <a:path w="33028" h="10155" extrusionOk="0">
                  <a:moveTo>
                    <a:pt x="6576" y="0"/>
                  </a:moveTo>
                  <a:lnTo>
                    <a:pt x="2428" y="670"/>
                  </a:lnTo>
                  <a:cubicBezTo>
                    <a:pt x="2428" y="670"/>
                    <a:pt x="0" y="3252"/>
                    <a:pt x="1601" y="4956"/>
                  </a:cubicBezTo>
                  <a:cubicBezTo>
                    <a:pt x="3202" y="6660"/>
                    <a:pt x="9812" y="8415"/>
                    <a:pt x="13374" y="8829"/>
                  </a:cubicBezTo>
                  <a:cubicBezTo>
                    <a:pt x="16331" y="9172"/>
                    <a:pt x="20034" y="10154"/>
                    <a:pt x="22182" y="10154"/>
                  </a:cubicBezTo>
                  <a:cubicBezTo>
                    <a:pt x="22623" y="10154"/>
                    <a:pt x="22998" y="10113"/>
                    <a:pt x="23288" y="10016"/>
                  </a:cubicBezTo>
                  <a:cubicBezTo>
                    <a:pt x="24991" y="9448"/>
                    <a:pt x="26283" y="8105"/>
                    <a:pt x="26283" y="8105"/>
                  </a:cubicBezTo>
                  <a:cubicBezTo>
                    <a:pt x="26283" y="8105"/>
                    <a:pt x="28605" y="9758"/>
                    <a:pt x="29483" y="9862"/>
                  </a:cubicBezTo>
                  <a:cubicBezTo>
                    <a:pt x="29570" y="9872"/>
                    <a:pt x="29645" y="9876"/>
                    <a:pt x="29710" y="9876"/>
                  </a:cubicBezTo>
                  <a:cubicBezTo>
                    <a:pt x="30302" y="9876"/>
                    <a:pt x="30052" y="9500"/>
                    <a:pt x="30052" y="9500"/>
                  </a:cubicBezTo>
                  <a:lnTo>
                    <a:pt x="27211" y="7126"/>
                  </a:lnTo>
                  <a:lnTo>
                    <a:pt x="27211" y="7126"/>
                  </a:lnTo>
                  <a:cubicBezTo>
                    <a:pt x="27212" y="7126"/>
                    <a:pt x="30540" y="8936"/>
                    <a:pt x="31335" y="8936"/>
                  </a:cubicBezTo>
                  <a:cubicBezTo>
                    <a:pt x="31356" y="8936"/>
                    <a:pt x="31376" y="8935"/>
                    <a:pt x="31394" y="8932"/>
                  </a:cubicBezTo>
                  <a:cubicBezTo>
                    <a:pt x="32065" y="8830"/>
                    <a:pt x="31858" y="8417"/>
                    <a:pt x="31858" y="8417"/>
                  </a:cubicBezTo>
                  <a:lnTo>
                    <a:pt x="28089" y="6093"/>
                  </a:lnTo>
                  <a:lnTo>
                    <a:pt x="28089" y="6093"/>
                  </a:lnTo>
                  <a:cubicBezTo>
                    <a:pt x="28089" y="6093"/>
                    <a:pt x="31858" y="7952"/>
                    <a:pt x="32307" y="7952"/>
                  </a:cubicBezTo>
                  <a:cubicBezTo>
                    <a:pt x="32313" y="7952"/>
                    <a:pt x="32319" y="7952"/>
                    <a:pt x="32324" y="7951"/>
                  </a:cubicBezTo>
                  <a:cubicBezTo>
                    <a:pt x="32685" y="7900"/>
                    <a:pt x="32736" y="7229"/>
                    <a:pt x="32375" y="7022"/>
                  </a:cubicBezTo>
                  <a:cubicBezTo>
                    <a:pt x="32017" y="6818"/>
                    <a:pt x="28162" y="4181"/>
                    <a:pt x="28442" y="4181"/>
                  </a:cubicBezTo>
                  <a:cubicBezTo>
                    <a:pt x="28445" y="4181"/>
                    <a:pt x="28448" y="4181"/>
                    <a:pt x="28451" y="4182"/>
                  </a:cubicBezTo>
                  <a:cubicBezTo>
                    <a:pt x="28812" y="4234"/>
                    <a:pt x="31290" y="5164"/>
                    <a:pt x="32271" y="5318"/>
                  </a:cubicBezTo>
                  <a:cubicBezTo>
                    <a:pt x="32473" y="5350"/>
                    <a:pt x="32607" y="5364"/>
                    <a:pt x="32694" y="5364"/>
                  </a:cubicBezTo>
                  <a:cubicBezTo>
                    <a:pt x="33028" y="5364"/>
                    <a:pt x="32654" y="5151"/>
                    <a:pt x="32736" y="4905"/>
                  </a:cubicBezTo>
                  <a:cubicBezTo>
                    <a:pt x="32839" y="4595"/>
                    <a:pt x="27332" y="2542"/>
                    <a:pt x="26682" y="2542"/>
                  </a:cubicBezTo>
                  <a:cubicBezTo>
                    <a:pt x="26032" y="2542"/>
                    <a:pt x="23042" y="7092"/>
                    <a:pt x="23042" y="7092"/>
                  </a:cubicBezTo>
                  <a:cubicBezTo>
                    <a:pt x="23042" y="7092"/>
                    <a:pt x="22906" y="7102"/>
                    <a:pt x="22645" y="7102"/>
                  </a:cubicBezTo>
                  <a:cubicBezTo>
                    <a:pt x="21601" y="7102"/>
                    <a:pt x="18542" y="6936"/>
                    <a:pt x="14070" y="5272"/>
                  </a:cubicBezTo>
                  <a:cubicBezTo>
                    <a:pt x="8478" y="3192"/>
                    <a:pt x="6576" y="0"/>
                    <a:pt x="6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1021806" y="2721960"/>
              <a:ext cx="680756" cy="217760"/>
            </a:xfrm>
            <a:custGeom>
              <a:avLst/>
              <a:gdLst/>
              <a:ahLst/>
              <a:cxnLst/>
              <a:rect l="l" t="t" r="r" b="b"/>
              <a:pathLst>
                <a:path w="33572" h="10739" extrusionOk="0">
                  <a:moveTo>
                    <a:pt x="6957" y="0"/>
                  </a:moveTo>
                  <a:cubicBezTo>
                    <a:pt x="6906" y="0"/>
                    <a:pt x="6855" y="14"/>
                    <a:pt x="6808" y="42"/>
                  </a:cubicBezTo>
                  <a:cubicBezTo>
                    <a:pt x="6669" y="124"/>
                    <a:pt x="6624" y="304"/>
                    <a:pt x="6707" y="443"/>
                  </a:cubicBezTo>
                  <a:cubicBezTo>
                    <a:pt x="6787" y="577"/>
                    <a:pt x="8725" y="3747"/>
                    <a:pt x="14347" y="5839"/>
                  </a:cubicBezTo>
                  <a:cubicBezTo>
                    <a:pt x="18842" y="7510"/>
                    <a:pt x="21900" y="7689"/>
                    <a:pt x="22998" y="7689"/>
                  </a:cubicBezTo>
                  <a:cubicBezTo>
                    <a:pt x="23265" y="7689"/>
                    <a:pt x="23417" y="7679"/>
                    <a:pt x="23445" y="7676"/>
                  </a:cubicBezTo>
                  <a:cubicBezTo>
                    <a:pt x="23535" y="7669"/>
                    <a:pt x="23616" y="7622"/>
                    <a:pt x="23666" y="7546"/>
                  </a:cubicBezTo>
                  <a:cubicBezTo>
                    <a:pt x="24998" y="5521"/>
                    <a:pt x="26686" y="3254"/>
                    <a:pt x="27063" y="3127"/>
                  </a:cubicBezTo>
                  <a:cubicBezTo>
                    <a:pt x="27646" y="3127"/>
                    <a:pt x="32132" y="4824"/>
                    <a:pt x="32811" y="5286"/>
                  </a:cubicBezTo>
                  <a:cubicBezTo>
                    <a:pt x="32813" y="5305"/>
                    <a:pt x="32814" y="5322"/>
                    <a:pt x="32816" y="5340"/>
                  </a:cubicBezTo>
                  <a:cubicBezTo>
                    <a:pt x="32781" y="5335"/>
                    <a:pt x="32741" y="5329"/>
                    <a:pt x="32698" y="5322"/>
                  </a:cubicBezTo>
                  <a:cubicBezTo>
                    <a:pt x="32119" y="5232"/>
                    <a:pt x="30945" y="4842"/>
                    <a:pt x="30088" y="4557"/>
                  </a:cubicBezTo>
                  <a:cubicBezTo>
                    <a:pt x="29397" y="4329"/>
                    <a:pt x="29031" y="4209"/>
                    <a:pt x="28873" y="4186"/>
                  </a:cubicBezTo>
                  <a:cubicBezTo>
                    <a:pt x="28860" y="4184"/>
                    <a:pt x="28847" y="4183"/>
                    <a:pt x="28835" y="4183"/>
                  </a:cubicBezTo>
                  <a:cubicBezTo>
                    <a:pt x="28708" y="4183"/>
                    <a:pt x="28572" y="4265"/>
                    <a:pt x="28530" y="4385"/>
                  </a:cubicBezTo>
                  <a:cubicBezTo>
                    <a:pt x="28347" y="4919"/>
                    <a:pt x="32566" y="7544"/>
                    <a:pt x="32609" y="7570"/>
                  </a:cubicBezTo>
                  <a:cubicBezTo>
                    <a:pt x="32681" y="7610"/>
                    <a:pt x="32708" y="7714"/>
                    <a:pt x="32709" y="7790"/>
                  </a:cubicBezTo>
                  <a:cubicBezTo>
                    <a:pt x="32710" y="7886"/>
                    <a:pt x="32676" y="7947"/>
                    <a:pt x="32694" y="7953"/>
                  </a:cubicBezTo>
                  <a:cubicBezTo>
                    <a:pt x="32396" y="7925"/>
                    <a:pt x="30377" y="7001"/>
                    <a:pt x="28599" y="6123"/>
                  </a:cubicBezTo>
                  <a:cubicBezTo>
                    <a:pt x="28557" y="6103"/>
                    <a:pt x="28513" y="6093"/>
                    <a:pt x="28470" y="6093"/>
                  </a:cubicBezTo>
                  <a:cubicBezTo>
                    <a:pt x="28367" y="6093"/>
                    <a:pt x="28268" y="6148"/>
                    <a:pt x="28214" y="6244"/>
                  </a:cubicBezTo>
                  <a:cubicBezTo>
                    <a:pt x="28139" y="6381"/>
                    <a:pt x="28183" y="6553"/>
                    <a:pt x="28315" y="6635"/>
                  </a:cubicBezTo>
                  <a:lnTo>
                    <a:pt x="31945" y="8872"/>
                  </a:lnTo>
                  <a:cubicBezTo>
                    <a:pt x="31911" y="8892"/>
                    <a:pt x="31843" y="8917"/>
                    <a:pt x="31729" y="8936"/>
                  </a:cubicBezTo>
                  <a:cubicBezTo>
                    <a:pt x="31723" y="8937"/>
                    <a:pt x="31715" y="8937"/>
                    <a:pt x="31707" y="8937"/>
                  </a:cubicBezTo>
                  <a:cubicBezTo>
                    <a:pt x="31293" y="8937"/>
                    <a:pt x="29344" y="8038"/>
                    <a:pt x="27732" y="7160"/>
                  </a:cubicBezTo>
                  <a:cubicBezTo>
                    <a:pt x="27687" y="7136"/>
                    <a:pt x="27640" y="7124"/>
                    <a:pt x="27592" y="7124"/>
                  </a:cubicBezTo>
                  <a:cubicBezTo>
                    <a:pt x="27498" y="7124"/>
                    <a:pt x="27406" y="7170"/>
                    <a:pt x="27350" y="7253"/>
                  </a:cubicBezTo>
                  <a:cubicBezTo>
                    <a:pt x="27265" y="7377"/>
                    <a:pt x="27288" y="7545"/>
                    <a:pt x="27404" y="7642"/>
                  </a:cubicBezTo>
                  <a:lnTo>
                    <a:pt x="30075" y="9876"/>
                  </a:lnTo>
                  <a:cubicBezTo>
                    <a:pt x="30016" y="9875"/>
                    <a:pt x="29957" y="9870"/>
                    <a:pt x="29898" y="9863"/>
                  </a:cubicBezTo>
                  <a:cubicBezTo>
                    <a:pt x="29239" y="9786"/>
                    <a:pt x="27461" y="8609"/>
                    <a:pt x="26832" y="8160"/>
                  </a:cubicBezTo>
                  <a:cubicBezTo>
                    <a:pt x="26781" y="8124"/>
                    <a:pt x="26722" y="8107"/>
                    <a:pt x="26663" y="8107"/>
                  </a:cubicBezTo>
                  <a:cubicBezTo>
                    <a:pt x="26585" y="8107"/>
                    <a:pt x="26508" y="8137"/>
                    <a:pt x="26451" y="8196"/>
                  </a:cubicBezTo>
                  <a:cubicBezTo>
                    <a:pt x="26438" y="8209"/>
                    <a:pt x="25192" y="9493"/>
                    <a:pt x="23575" y="10032"/>
                  </a:cubicBezTo>
                  <a:cubicBezTo>
                    <a:pt x="23318" y="10117"/>
                    <a:pt x="22976" y="10154"/>
                    <a:pt x="22571" y="10154"/>
                  </a:cubicBezTo>
                  <a:cubicBezTo>
                    <a:pt x="21339" y="10154"/>
                    <a:pt x="19523" y="9815"/>
                    <a:pt x="17754" y="9484"/>
                  </a:cubicBezTo>
                  <a:cubicBezTo>
                    <a:pt x="16419" y="9234"/>
                    <a:pt x="15039" y="8976"/>
                    <a:pt x="13788" y="8831"/>
                  </a:cubicBezTo>
                  <a:cubicBezTo>
                    <a:pt x="10154" y="8410"/>
                    <a:pt x="3685" y="6636"/>
                    <a:pt x="2194" y="5049"/>
                  </a:cubicBezTo>
                  <a:cubicBezTo>
                    <a:pt x="801" y="3566"/>
                    <a:pt x="2999" y="1187"/>
                    <a:pt x="3021" y="1164"/>
                  </a:cubicBezTo>
                  <a:cubicBezTo>
                    <a:pt x="3132" y="1047"/>
                    <a:pt x="3127" y="861"/>
                    <a:pt x="3008" y="751"/>
                  </a:cubicBezTo>
                  <a:cubicBezTo>
                    <a:pt x="2952" y="697"/>
                    <a:pt x="2880" y="671"/>
                    <a:pt x="2808" y="671"/>
                  </a:cubicBezTo>
                  <a:cubicBezTo>
                    <a:pt x="2730" y="671"/>
                    <a:pt x="2652" y="702"/>
                    <a:pt x="2595" y="762"/>
                  </a:cubicBezTo>
                  <a:cubicBezTo>
                    <a:pt x="2488" y="877"/>
                    <a:pt x="1" y="3567"/>
                    <a:pt x="1768" y="5450"/>
                  </a:cubicBezTo>
                  <a:cubicBezTo>
                    <a:pt x="3402" y="7188"/>
                    <a:pt x="10044" y="8986"/>
                    <a:pt x="13720" y="9413"/>
                  </a:cubicBezTo>
                  <a:cubicBezTo>
                    <a:pt x="14951" y="9555"/>
                    <a:pt x="16322" y="9811"/>
                    <a:pt x="17646" y="10060"/>
                  </a:cubicBezTo>
                  <a:cubicBezTo>
                    <a:pt x="19500" y="10405"/>
                    <a:pt x="21279" y="10739"/>
                    <a:pt x="22564" y="10739"/>
                  </a:cubicBezTo>
                  <a:cubicBezTo>
                    <a:pt x="23036" y="10739"/>
                    <a:pt x="23442" y="10693"/>
                    <a:pt x="23760" y="10587"/>
                  </a:cubicBezTo>
                  <a:cubicBezTo>
                    <a:pt x="25158" y="10120"/>
                    <a:pt x="26271" y="9170"/>
                    <a:pt x="26693" y="8776"/>
                  </a:cubicBezTo>
                  <a:cubicBezTo>
                    <a:pt x="27307" y="9201"/>
                    <a:pt x="29032" y="10350"/>
                    <a:pt x="29829" y="10444"/>
                  </a:cubicBezTo>
                  <a:cubicBezTo>
                    <a:pt x="29911" y="10454"/>
                    <a:pt x="30002" y="10461"/>
                    <a:pt x="30095" y="10461"/>
                  </a:cubicBezTo>
                  <a:cubicBezTo>
                    <a:pt x="30334" y="10461"/>
                    <a:pt x="30582" y="10409"/>
                    <a:pt x="30710" y="10199"/>
                  </a:cubicBezTo>
                  <a:cubicBezTo>
                    <a:pt x="30832" y="10000"/>
                    <a:pt x="30767" y="9768"/>
                    <a:pt x="30675" y="9630"/>
                  </a:cubicBezTo>
                  <a:cubicBezTo>
                    <a:pt x="30659" y="9607"/>
                    <a:pt x="30641" y="9586"/>
                    <a:pt x="30620" y="9567"/>
                  </a:cubicBezTo>
                  <a:lnTo>
                    <a:pt x="29741" y="8834"/>
                  </a:lnTo>
                  <a:lnTo>
                    <a:pt x="29741" y="8834"/>
                  </a:lnTo>
                  <a:cubicBezTo>
                    <a:pt x="30553" y="9208"/>
                    <a:pt x="31346" y="9519"/>
                    <a:pt x="31733" y="9519"/>
                  </a:cubicBezTo>
                  <a:cubicBezTo>
                    <a:pt x="31765" y="9519"/>
                    <a:pt x="31793" y="9517"/>
                    <a:pt x="31819" y="9513"/>
                  </a:cubicBezTo>
                  <a:cubicBezTo>
                    <a:pt x="32159" y="9461"/>
                    <a:pt x="32388" y="9327"/>
                    <a:pt x="32497" y="9115"/>
                  </a:cubicBezTo>
                  <a:cubicBezTo>
                    <a:pt x="32599" y="8917"/>
                    <a:pt x="32563" y="8701"/>
                    <a:pt x="32500" y="8577"/>
                  </a:cubicBezTo>
                  <a:cubicBezTo>
                    <a:pt x="32481" y="8537"/>
                    <a:pt x="32451" y="8502"/>
                    <a:pt x="32415" y="8475"/>
                  </a:cubicBezTo>
                  <a:lnTo>
                    <a:pt x="32415" y="8475"/>
                  </a:lnTo>
                  <a:cubicBezTo>
                    <a:pt x="32550" y="8515"/>
                    <a:pt x="32650" y="8535"/>
                    <a:pt x="32714" y="8535"/>
                  </a:cubicBezTo>
                  <a:cubicBezTo>
                    <a:pt x="32725" y="8535"/>
                    <a:pt x="32736" y="8534"/>
                    <a:pt x="32745" y="8533"/>
                  </a:cubicBezTo>
                  <a:cubicBezTo>
                    <a:pt x="33014" y="8495"/>
                    <a:pt x="33219" y="8279"/>
                    <a:pt x="33278" y="7970"/>
                  </a:cubicBezTo>
                  <a:cubicBezTo>
                    <a:pt x="33349" y="7602"/>
                    <a:pt x="33193" y="7227"/>
                    <a:pt x="32901" y="7061"/>
                  </a:cubicBezTo>
                  <a:cubicBezTo>
                    <a:pt x="32648" y="6916"/>
                    <a:pt x="31243" y="5957"/>
                    <a:pt x="30199" y="5210"/>
                  </a:cubicBezTo>
                  <a:lnTo>
                    <a:pt x="30199" y="5210"/>
                  </a:lnTo>
                  <a:cubicBezTo>
                    <a:pt x="31064" y="5495"/>
                    <a:pt x="32048" y="5811"/>
                    <a:pt x="32606" y="5899"/>
                  </a:cubicBezTo>
                  <a:cubicBezTo>
                    <a:pt x="32788" y="5928"/>
                    <a:pt x="32941" y="5950"/>
                    <a:pt x="33069" y="5950"/>
                  </a:cubicBezTo>
                  <a:cubicBezTo>
                    <a:pt x="33238" y="5950"/>
                    <a:pt x="33362" y="5911"/>
                    <a:pt x="33445" y="5795"/>
                  </a:cubicBezTo>
                  <a:cubicBezTo>
                    <a:pt x="33572" y="5621"/>
                    <a:pt x="33479" y="5441"/>
                    <a:pt x="33435" y="5355"/>
                  </a:cubicBezTo>
                  <a:cubicBezTo>
                    <a:pt x="33421" y="5329"/>
                    <a:pt x="33394" y="5292"/>
                    <a:pt x="33394" y="5290"/>
                  </a:cubicBezTo>
                  <a:cubicBezTo>
                    <a:pt x="33424" y="5200"/>
                    <a:pt x="33396" y="5059"/>
                    <a:pt x="33341" y="4982"/>
                  </a:cubicBezTo>
                  <a:cubicBezTo>
                    <a:pt x="32929" y="4410"/>
                    <a:pt x="27661" y="2541"/>
                    <a:pt x="27063" y="2541"/>
                  </a:cubicBezTo>
                  <a:cubicBezTo>
                    <a:pt x="26409" y="2541"/>
                    <a:pt x="24652" y="4989"/>
                    <a:pt x="23260" y="7099"/>
                  </a:cubicBezTo>
                  <a:cubicBezTo>
                    <a:pt x="23214" y="7100"/>
                    <a:pt x="23156" y="7101"/>
                    <a:pt x="23088" y="7101"/>
                  </a:cubicBezTo>
                  <a:cubicBezTo>
                    <a:pt x="22134" y="7101"/>
                    <a:pt x="19058" y="6967"/>
                    <a:pt x="14553" y="5291"/>
                  </a:cubicBezTo>
                  <a:cubicBezTo>
                    <a:pt x="9139" y="3276"/>
                    <a:pt x="7228" y="174"/>
                    <a:pt x="7209" y="143"/>
                  </a:cubicBezTo>
                  <a:cubicBezTo>
                    <a:pt x="7154" y="51"/>
                    <a:pt x="7057" y="0"/>
                    <a:pt x="6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1910358" y="2568631"/>
              <a:ext cx="411025" cy="399000"/>
            </a:xfrm>
            <a:custGeom>
              <a:avLst/>
              <a:gdLst/>
              <a:ahLst/>
              <a:cxnLst/>
              <a:rect l="l" t="t" r="r" b="b"/>
              <a:pathLst>
                <a:path w="20270" h="19677" extrusionOk="0">
                  <a:moveTo>
                    <a:pt x="18295" y="0"/>
                  </a:moveTo>
                  <a:lnTo>
                    <a:pt x="14059" y="1998"/>
                  </a:lnTo>
                  <a:cubicBezTo>
                    <a:pt x="14059" y="1998"/>
                    <a:pt x="12343" y="6009"/>
                    <a:pt x="11126" y="8222"/>
                  </a:cubicBezTo>
                  <a:cubicBezTo>
                    <a:pt x="9908" y="10437"/>
                    <a:pt x="6669" y="15028"/>
                    <a:pt x="6365" y="15420"/>
                  </a:cubicBezTo>
                  <a:cubicBezTo>
                    <a:pt x="6025" y="15855"/>
                    <a:pt x="5368" y="15972"/>
                    <a:pt x="5368" y="15972"/>
                  </a:cubicBezTo>
                  <a:cubicBezTo>
                    <a:pt x="5368" y="15972"/>
                    <a:pt x="4814" y="14422"/>
                    <a:pt x="4150" y="12762"/>
                  </a:cubicBezTo>
                  <a:cubicBezTo>
                    <a:pt x="3646" y="11501"/>
                    <a:pt x="2756" y="11048"/>
                    <a:pt x="1823" y="11048"/>
                  </a:cubicBezTo>
                  <a:cubicBezTo>
                    <a:pt x="1528" y="11048"/>
                    <a:pt x="1228" y="11093"/>
                    <a:pt x="935" y="11173"/>
                  </a:cubicBezTo>
                  <a:cubicBezTo>
                    <a:pt x="935" y="11173"/>
                    <a:pt x="0" y="11649"/>
                    <a:pt x="322" y="11924"/>
                  </a:cubicBezTo>
                  <a:cubicBezTo>
                    <a:pt x="532" y="12105"/>
                    <a:pt x="1101" y="12136"/>
                    <a:pt x="1585" y="12136"/>
                  </a:cubicBezTo>
                  <a:cubicBezTo>
                    <a:pt x="1841" y="12136"/>
                    <a:pt x="2074" y="12127"/>
                    <a:pt x="2217" y="12127"/>
                  </a:cubicBezTo>
                  <a:cubicBezTo>
                    <a:pt x="2631" y="12127"/>
                    <a:pt x="3136" y="12632"/>
                    <a:pt x="3136" y="12632"/>
                  </a:cubicBezTo>
                  <a:cubicBezTo>
                    <a:pt x="3136" y="12632"/>
                    <a:pt x="470" y="12747"/>
                    <a:pt x="379" y="13161"/>
                  </a:cubicBezTo>
                  <a:cubicBezTo>
                    <a:pt x="287" y="13574"/>
                    <a:pt x="610" y="13690"/>
                    <a:pt x="1391" y="13690"/>
                  </a:cubicBezTo>
                  <a:cubicBezTo>
                    <a:pt x="2171" y="13690"/>
                    <a:pt x="3169" y="13738"/>
                    <a:pt x="3398" y="13876"/>
                  </a:cubicBezTo>
                  <a:cubicBezTo>
                    <a:pt x="3628" y="14013"/>
                    <a:pt x="745" y="14122"/>
                    <a:pt x="424" y="14718"/>
                  </a:cubicBezTo>
                  <a:cubicBezTo>
                    <a:pt x="263" y="15018"/>
                    <a:pt x="715" y="15079"/>
                    <a:pt x="1275" y="15079"/>
                  </a:cubicBezTo>
                  <a:cubicBezTo>
                    <a:pt x="1672" y="15079"/>
                    <a:pt x="2122" y="15048"/>
                    <a:pt x="2447" y="15048"/>
                  </a:cubicBezTo>
                  <a:cubicBezTo>
                    <a:pt x="2579" y="15048"/>
                    <a:pt x="2690" y="15054"/>
                    <a:pt x="2769" y="15068"/>
                  </a:cubicBezTo>
                  <a:cubicBezTo>
                    <a:pt x="3637" y="15227"/>
                    <a:pt x="3598" y="15973"/>
                    <a:pt x="3598" y="15973"/>
                  </a:cubicBezTo>
                  <a:cubicBezTo>
                    <a:pt x="3598" y="15973"/>
                    <a:pt x="2806" y="15793"/>
                    <a:pt x="2089" y="15793"/>
                  </a:cubicBezTo>
                  <a:cubicBezTo>
                    <a:pt x="1623" y="15793"/>
                    <a:pt x="1188" y="15869"/>
                    <a:pt x="1024" y="16122"/>
                  </a:cubicBezTo>
                  <a:cubicBezTo>
                    <a:pt x="692" y="16634"/>
                    <a:pt x="2058" y="16668"/>
                    <a:pt x="2310" y="16738"/>
                  </a:cubicBezTo>
                  <a:cubicBezTo>
                    <a:pt x="3217" y="16994"/>
                    <a:pt x="2979" y="17948"/>
                    <a:pt x="3529" y="18697"/>
                  </a:cubicBezTo>
                  <a:cubicBezTo>
                    <a:pt x="3999" y="19339"/>
                    <a:pt x="4139" y="19676"/>
                    <a:pt x="5068" y="19676"/>
                  </a:cubicBezTo>
                  <a:cubicBezTo>
                    <a:pt x="6675" y="19676"/>
                    <a:pt x="11175" y="13781"/>
                    <a:pt x="13518" y="11576"/>
                  </a:cubicBezTo>
                  <a:cubicBezTo>
                    <a:pt x="15861" y="9371"/>
                    <a:pt x="19168" y="6110"/>
                    <a:pt x="19719" y="4410"/>
                  </a:cubicBezTo>
                  <a:cubicBezTo>
                    <a:pt x="20269" y="2711"/>
                    <a:pt x="18662" y="92"/>
                    <a:pt x="18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1909243" y="2562669"/>
              <a:ext cx="415871" cy="410863"/>
            </a:xfrm>
            <a:custGeom>
              <a:avLst/>
              <a:gdLst/>
              <a:ahLst/>
              <a:cxnLst/>
              <a:rect l="l" t="t" r="r" b="b"/>
              <a:pathLst>
                <a:path w="20509" h="20262" extrusionOk="0">
                  <a:moveTo>
                    <a:pt x="18344" y="1"/>
                  </a:moveTo>
                  <a:cubicBezTo>
                    <a:pt x="18209" y="1"/>
                    <a:pt x="18080" y="84"/>
                    <a:pt x="18048" y="217"/>
                  </a:cubicBezTo>
                  <a:cubicBezTo>
                    <a:pt x="18009" y="373"/>
                    <a:pt x="18086" y="526"/>
                    <a:pt x="18244" y="565"/>
                  </a:cubicBezTo>
                  <a:cubicBezTo>
                    <a:pt x="18566" y="761"/>
                    <a:pt x="19982" y="3110"/>
                    <a:pt x="19494" y="4614"/>
                  </a:cubicBezTo>
                  <a:cubicBezTo>
                    <a:pt x="18897" y="6456"/>
                    <a:pt x="14738" y="10370"/>
                    <a:pt x="13371" y="11657"/>
                  </a:cubicBezTo>
                  <a:cubicBezTo>
                    <a:pt x="12601" y="12380"/>
                    <a:pt x="11612" y="13487"/>
                    <a:pt x="10564" y="14660"/>
                  </a:cubicBezTo>
                  <a:cubicBezTo>
                    <a:pt x="8671" y="16777"/>
                    <a:pt x="6078" y="19677"/>
                    <a:pt x="5122" y="19677"/>
                  </a:cubicBezTo>
                  <a:cubicBezTo>
                    <a:pt x="4435" y="19677"/>
                    <a:pt x="4313" y="19507"/>
                    <a:pt x="3952" y="19002"/>
                  </a:cubicBezTo>
                  <a:lnTo>
                    <a:pt x="3820" y="18818"/>
                  </a:lnTo>
                  <a:cubicBezTo>
                    <a:pt x="3637" y="18569"/>
                    <a:pt x="3552" y="18280"/>
                    <a:pt x="3469" y="18000"/>
                  </a:cubicBezTo>
                  <a:cubicBezTo>
                    <a:pt x="3323" y="17508"/>
                    <a:pt x="3157" y="16951"/>
                    <a:pt x="2444" y="16749"/>
                  </a:cubicBezTo>
                  <a:cubicBezTo>
                    <a:pt x="2384" y="16733"/>
                    <a:pt x="2269" y="16715"/>
                    <a:pt x="2127" y="16697"/>
                  </a:cubicBezTo>
                  <a:cubicBezTo>
                    <a:pt x="1971" y="16677"/>
                    <a:pt x="1533" y="16620"/>
                    <a:pt x="1358" y="16537"/>
                  </a:cubicBezTo>
                  <a:cubicBezTo>
                    <a:pt x="1477" y="16426"/>
                    <a:pt x="1773" y="16377"/>
                    <a:pt x="2146" y="16377"/>
                  </a:cubicBezTo>
                  <a:cubicBezTo>
                    <a:pt x="2575" y="16377"/>
                    <a:pt x="3106" y="16442"/>
                    <a:pt x="3588" y="16552"/>
                  </a:cubicBezTo>
                  <a:cubicBezTo>
                    <a:pt x="3609" y="16557"/>
                    <a:pt x="3631" y="16559"/>
                    <a:pt x="3652" y="16559"/>
                  </a:cubicBezTo>
                  <a:cubicBezTo>
                    <a:pt x="3715" y="16559"/>
                    <a:pt x="3778" y="16538"/>
                    <a:pt x="3829" y="16500"/>
                  </a:cubicBezTo>
                  <a:cubicBezTo>
                    <a:pt x="3898" y="16447"/>
                    <a:pt x="3940" y="16368"/>
                    <a:pt x="3945" y="16281"/>
                  </a:cubicBezTo>
                  <a:cubicBezTo>
                    <a:pt x="3964" y="15935"/>
                    <a:pt x="3764" y="15235"/>
                    <a:pt x="2876" y="15073"/>
                  </a:cubicBezTo>
                  <a:cubicBezTo>
                    <a:pt x="2778" y="15055"/>
                    <a:pt x="2649" y="15049"/>
                    <a:pt x="2497" y="15049"/>
                  </a:cubicBezTo>
                  <a:cubicBezTo>
                    <a:pt x="2339" y="15049"/>
                    <a:pt x="2157" y="15056"/>
                    <a:pt x="1961" y="15064"/>
                  </a:cubicBezTo>
                  <a:cubicBezTo>
                    <a:pt x="1785" y="15069"/>
                    <a:pt x="1540" y="15079"/>
                    <a:pt x="1310" y="15079"/>
                  </a:cubicBezTo>
                  <a:cubicBezTo>
                    <a:pt x="1136" y="15079"/>
                    <a:pt x="970" y="15074"/>
                    <a:pt x="850" y="15057"/>
                  </a:cubicBezTo>
                  <a:cubicBezTo>
                    <a:pt x="1237" y="14844"/>
                    <a:pt x="2392" y="14678"/>
                    <a:pt x="2807" y="14619"/>
                  </a:cubicBezTo>
                  <a:cubicBezTo>
                    <a:pt x="3532" y="14514"/>
                    <a:pt x="3704" y="14489"/>
                    <a:pt x="3754" y="14244"/>
                  </a:cubicBezTo>
                  <a:cubicBezTo>
                    <a:pt x="3778" y="14123"/>
                    <a:pt x="3711" y="13982"/>
                    <a:pt x="3605" y="13918"/>
                  </a:cubicBezTo>
                  <a:cubicBezTo>
                    <a:pt x="3275" y="13719"/>
                    <a:pt x="2111" y="13690"/>
                    <a:pt x="1446" y="13690"/>
                  </a:cubicBezTo>
                  <a:cubicBezTo>
                    <a:pt x="829" y="13690"/>
                    <a:pt x="725" y="13607"/>
                    <a:pt x="713" y="13596"/>
                  </a:cubicBezTo>
                  <a:cubicBezTo>
                    <a:pt x="711" y="13588"/>
                    <a:pt x="711" y="13579"/>
                    <a:pt x="712" y="13571"/>
                  </a:cubicBezTo>
                  <a:cubicBezTo>
                    <a:pt x="980" y="13411"/>
                    <a:pt x="2185" y="13262"/>
                    <a:pt x="3203" y="13219"/>
                  </a:cubicBezTo>
                  <a:cubicBezTo>
                    <a:pt x="3458" y="13207"/>
                    <a:pt x="3578" y="12900"/>
                    <a:pt x="3398" y="12719"/>
                  </a:cubicBezTo>
                  <a:cubicBezTo>
                    <a:pt x="3338" y="12658"/>
                    <a:pt x="2792" y="12128"/>
                    <a:pt x="2272" y="12128"/>
                  </a:cubicBezTo>
                  <a:lnTo>
                    <a:pt x="2040" y="12131"/>
                  </a:lnTo>
                  <a:cubicBezTo>
                    <a:pt x="1954" y="12133"/>
                    <a:pt x="1822" y="12136"/>
                    <a:pt x="1669" y="12136"/>
                  </a:cubicBezTo>
                  <a:cubicBezTo>
                    <a:pt x="1321" y="12136"/>
                    <a:pt x="871" y="12121"/>
                    <a:pt x="658" y="12044"/>
                  </a:cubicBezTo>
                  <a:cubicBezTo>
                    <a:pt x="749" y="11955"/>
                    <a:pt x="926" y="11831"/>
                    <a:pt x="1098" y="11741"/>
                  </a:cubicBezTo>
                  <a:cubicBezTo>
                    <a:pt x="1318" y="11683"/>
                    <a:pt x="1586" y="11636"/>
                    <a:pt x="1872" y="11636"/>
                  </a:cubicBezTo>
                  <a:cubicBezTo>
                    <a:pt x="2599" y="11636"/>
                    <a:pt x="3446" y="11943"/>
                    <a:pt x="3935" y="13164"/>
                  </a:cubicBezTo>
                  <a:cubicBezTo>
                    <a:pt x="4589" y="14800"/>
                    <a:pt x="5143" y="16350"/>
                    <a:pt x="5149" y="16365"/>
                  </a:cubicBezTo>
                  <a:cubicBezTo>
                    <a:pt x="5192" y="16483"/>
                    <a:pt x="5304" y="16558"/>
                    <a:pt x="5427" y="16558"/>
                  </a:cubicBezTo>
                  <a:cubicBezTo>
                    <a:pt x="5443" y="16558"/>
                    <a:pt x="5460" y="16557"/>
                    <a:pt x="5476" y="16554"/>
                  </a:cubicBezTo>
                  <a:cubicBezTo>
                    <a:pt x="5506" y="16548"/>
                    <a:pt x="6247" y="16410"/>
                    <a:pt x="6651" y="15892"/>
                  </a:cubicBezTo>
                  <a:cubicBezTo>
                    <a:pt x="6993" y="15452"/>
                    <a:pt x="10224" y="10862"/>
                    <a:pt x="11435" y="8658"/>
                  </a:cubicBezTo>
                  <a:cubicBezTo>
                    <a:pt x="12647" y="6456"/>
                    <a:pt x="14365" y="2448"/>
                    <a:pt x="14382" y="2408"/>
                  </a:cubicBezTo>
                  <a:cubicBezTo>
                    <a:pt x="14454" y="2257"/>
                    <a:pt x="14387" y="2077"/>
                    <a:pt x="14234" y="2012"/>
                  </a:cubicBezTo>
                  <a:cubicBezTo>
                    <a:pt x="14196" y="1996"/>
                    <a:pt x="14156" y="1988"/>
                    <a:pt x="14118" y="1988"/>
                  </a:cubicBezTo>
                  <a:cubicBezTo>
                    <a:pt x="14000" y="1988"/>
                    <a:pt x="13889" y="2060"/>
                    <a:pt x="13845" y="2177"/>
                  </a:cubicBezTo>
                  <a:cubicBezTo>
                    <a:pt x="13827" y="2218"/>
                    <a:pt x="12120" y="6199"/>
                    <a:pt x="10923" y="8376"/>
                  </a:cubicBezTo>
                  <a:cubicBezTo>
                    <a:pt x="9724" y="10556"/>
                    <a:pt x="6527" y="15098"/>
                    <a:pt x="6188" y="15534"/>
                  </a:cubicBezTo>
                  <a:cubicBezTo>
                    <a:pt x="6036" y="15729"/>
                    <a:pt x="5788" y="15847"/>
                    <a:pt x="5605" y="15912"/>
                  </a:cubicBezTo>
                  <a:cubicBezTo>
                    <a:pt x="5419" y="15401"/>
                    <a:pt x="4977" y="14200"/>
                    <a:pt x="4477" y="12947"/>
                  </a:cubicBezTo>
                  <a:cubicBezTo>
                    <a:pt x="3981" y="11707"/>
                    <a:pt x="3063" y="11046"/>
                    <a:pt x="1889" y="11046"/>
                  </a:cubicBezTo>
                  <a:cubicBezTo>
                    <a:pt x="1580" y="11046"/>
                    <a:pt x="1253" y="11092"/>
                    <a:pt x="912" y="11185"/>
                  </a:cubicBezTo>
                  <a:cubicBezTo>
                    <a:pt x="893" y="11190"/>
                    <a:pt x="875" y="11197"/>
                    <a:pt x="856" y="11206"/>
                  </a:cubicBezTo>
                  <a:cubicBezTo>
                    <a:pt x="620" y="11327"/>
                    <a:pt x="64" y="11648"/>
                    <a:pt x="19" y="12031"/>
                  </a:cubicBezTo>
                  <a:cubicBezTo>
                    <a:pt x="1" y="12187"/>
                    <a:pt x="60" y="12333"/>
                    <a:pt x="185" y="12441"/>
                  </a:cubicBezTo>
                  <a:cubicBezTo>
                    <a:pt x="456" y="12672"/>
                    <a:pt x="997" y="12723"/>
                    <a:pt x="1617" y="12723"/>
                  </a:cubicBezTo>
                  <a:cubicBezTo>
                    <a:pt x="1734" y="12723"/>
                    <a:pt x="1852" y="12721"/>
                    <a:pt x="1973" y="12719"/>
                  </a:cubicBezTo>
                  <a:lnTo>
                    <a:pt x="1973" y="12719"/>
                  </a:lnTo>
                  <a:cubicBezTo>
                    <a:pt x="256" y="12900"/>
                    <a:pt x="179" y="13246"/>
                    <a:pt x="147" y="13391"/>
                  </a:cubicBezTo>
                  <a:cubicBezTo>
                    <a:pt x="97" y="13617"/>
                    <a:pt x="132" y="13808"/>
                    <a:pt x="252" y="13957"/>
                  </a:cubicBezTo>
                  <a:cubicBezTo>
                    <a:pt x="453" y="14209"/>
                    <a:pt x="845" y="14271"/>
                    <a:pt x="1368" y="14275"/>
                  </a:cubicBezTo>
                  <a:cubicBezTo>
                    <a:pt x="789" y="14411"/>
                    <a:pt x="373" y="14589"/>
                    <a:pt x="220" y="14873"/>
                  </a:cubicBezTo>
                  <a:cubicBezTo>
                    <a:pt x="98" y="15100"/>
                    <a:pt x="167" y="15270"/>
                    <a:pt x="218" y="15353"/>
                  </a:cubicBezTo>
                  <a:cubicBezTo>
                    <a:pt x="374" y="15603"/>
                    <a:pt x="744" y="15666"/>
                    <a:pt x="1315" y="15666"/>
                  </a:cubicBezTo>
                  <a:cubicBezTo>
                    <a:pt x="1513" y="15666"/>
                    <a:pt x="1736" y="15658"/>
                    <a:pt x="1982" y="15649"/>
                  </a:cubicBezTo>
                  <a:cubicBezTo>
                    <a:pt x="2166" y="15641"/>
                    <a:pt x="2354" y="15634"/>
                    <a:pt x="2506" y="15634"/>
                  </a:cubicBezTo>
                  <a:cubicBezTo>
                    <a:pt x="2618" y="15634"/>
                    <a:pt x="2711" y="15638"/>
                    <a:pt x="2770" y="15649"/>
                  </a:cubicBezTo>
                  <a:cubicBezTo>
                    <a:pt x="3000" y="15690"/>
                    <a:pt x="3142" y="15783"/>
                    <a:pt x="3228" y="15884"/>
                  </a:cubicBezTo>
                  <a:cubicBezTo>
                    <a:pt x="2922" y="15834"/>
                    <a:pt x="2545" y="15788"/>
                    <a:pt x="2176" y="15788"/>
                  </a:cubicBezTo>
                  <a:cubicBezTo>
                    <a:pt x="1611" y="15788"/>
                    <a:pt x="1067" y="15895"/>
                    <a:pt x="833" y="16256"/>
                  </a:cubicBezTo>
                  <a:cubicBezTo>
                    <a:pt x="687" y="16483"/>
                    <a:pt x="735" y="16670"/>
                    <a:pt x="777" y="16762"/>
                  </a:cubicBezTo>
                  <a:cubicBezTo>
                    <a:pt x="936" y="17105"/>
                    <a:pt x="1448" y="17199"/>
                    <a:pt x="2051" y="17277"/>
                  </a:cubicBezTo>
                  <a:cubicBezTo>
                    <a:pt x="2155" y="17291"/>
                    <a:pt x="2240" y="17300"/>
                    <a:pt x="2285" y="17312"/>
                  </a:cubicBezTo>
                  <a:cubicBezTo>
                    <a:pt x="2669" y="17421"/>
                    <a:pt x="2762" y="17680"/>
                    <a:pt x="2907" y="18168"/>
                  </a:cubicBezTo>
                  <a:cubicBezTo>
                    <a:pt x="3000" y="18480"/>
                    <a:pt x="3105" y="18833"/>
                    <a:pt x="3347" y="19164"/>
                  </a:cubicBezTo>
                  <a:lnTo>
                    <a:pt x="3476" y="19342"/>
                  </a:lnTo>
                  <a:cubicBezTo>
                    <a:pt x="3858" y="19876"/>
                    <a:pt x="4134" y="20262"/>
                    <a:pt x="5122" y="20262"/>
                  </a:cubicBezTo>
                  <a:cubicBezTo>
                    <a:pt x="6254" y="20262"/>
                    <a:pt x="8184" y="18198"/>
                    <a:pt x="11001" y="15048"/>
                  </a:cubicBezTo>
                  <a:cubicBezTo>
                    <a:pt x="12040" y="13888"/>
                    <a:pt x="13020" y="12789"/>
                    <a:pt x="13772" y="12083"/>
                  </a:cubicBezTo>
                  <a:cubicBezTo>
                    <a:pt x="17616" y="8465"/>
                    <a:pt x="19612" y="6148"/>
                    <a:pt x="20050" y="4794"/>
                  </a:cubicBezTo>
                  <a:cubicBezTo>
                    <a:pt x="20509" y="3382"/>
                    <a:pt x="19622" y="1608"/>
                    <a:pt x="19339" y="1098"/>
                  </a:cubicBezTo>
                  <a:cubicBezTo>
                    <a:pt x="19133" y="725"/>
                    <a:pt x="18739" y="90"/>
                    <a:pt x="18419" y="10"/>
                  </a:cubicBezTo>
                  <a:cubicBezTo>
                    <a:pt x="18394" y="4"/>
                    <a:pt x="18369" y="1"/>
                    <a:pt x="18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2019194" y="2892525"/>
              <a:ext cx="8435" cy="55783"/>
            </a:xfrm>
            <a:custGeom>
              <a:avLst/>
              <a:gdLst/>
              <a:ahLst/>
              <a:cxnLst/>
              <a:rect l="l" t="t" r="r" b="b"/>
              <a:pathLst>
                <a:path w="416" h="2751" extrusionOk="0">
                  <a:moveTo>
                    <a:pt x="1" y="0"/>
                  </a:moveTo>
                  <a:lnTo>
                    <a:pt x="415" y="2750"/>
                  </a:lnTo>
                  <a:cubicBezTo>
                    <a:pt x="415" y="155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2012623" y="2886604"/>
              <a:ext cx="20926" cy="67625"/>
            </a:xfrm>
            <a:custGeom>
              <a:avLst/>
              <a:gdLst/>
              <a:ahLst/>
              <a:cxnLst/>
              <a:rect l="l" t="t" r="r" b="b"/>
              <a:pathLst>
                <a:path w="1032" h="3335" extrusionOk="0">
                  <a:moveTo>
                    <a:pt x="325" y="1"/>
                  </a:moveTo>
                  <a:cubicBezTo>
                    <a:pt x="300" y="1"/>
                    <a:pt x="275" y="4"/>
                    <a:pt x="251" y="10"/>
                  </a:cubicBezTo>
                  <a:cubicBezTo>
                    <a:pt x="94" y="51"/>
                    <a:pt x="1" y="211"/>
                    <a:pt x="43" y="368"/>
                  </a:cubicBezTo>
                  <a:cubicBezTo>
                    <a:pt x="46" y="383"/>
                    <a:pt x="447" y="1901"/>
                    <a:pt x="447" y="3042"/>
                  </a:cubicBezTo>
                  <a:cubicBezTo>
                    <a:pt x="447" y="3204"/>
                    <a:pt x="578" y="3335"/>
                    <a:pt x="739" y="3335"/>
                  </a:cubicBezTo>
                  <a:cubicBezTo>
                    <a:pt x="901" y="3335"/>
                    <a:pt x="1032" y="3204"/>
                    <a:pt x="1032" y="3042"/>
                  </a:cubicBezTo>
                  <a:cubicBezTo>
                    <a:pt x="1032" y="1823"/>
                    <a:pt x="625" y="282"/>
                    <a:pt x="608" y="217"/>
                  </a:cubicBezTo>
                  <a:cubicBezTo>
                    <a:pt x="572" y="87"/>
                    <a:pt x="454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1995062" y="2329807"/>
              <a:ext cx="62211" cy="54749"/>
            </a:xfrm>
            <a:custGeom>
              <a:avLst/>
              <a:gdLst/>
              <a:ahLst/>
              <a:cxnLst/>
              <a:rect l="l" t="t" r="r" b="b"/>
              <a:pathLst>
                <a:path w="3068" h="2700" extrusionOk="0">
                  <a:moveTo>
                    <a:pt x="2742" y="1"/>
                  </a:moveTo>
                  <a:cubicBezTo>
                    <a:pt x="2672" y="1"/>
                    <a:pt x="2602" y="26"/>
                    <a:pt x="2546" y="76"/>
                  </a:cubicBezTo>
                  <a:lnTo>
                    <a:pt x="199" y="2190"/>
                  </a:lnTo>
                  <a:cubicBezTo>
                    <a:pt x="1" y="2370"/>
                    <a:pt x="128" y="2698"/>
                    <a:pt x="395" y="2700"/>
                  </a:cubicBezTo>
                  <a:cubicBezTo>
                    <a:pt x="466" y="2700"/>
                    <a:pt x="537" y="2673"/>
                    <a:pt x="591" y="2624"/>
                  </a:cubicBezTo>
                  <a:lnTo>
                    <a:pt x="2938" y="511"/>
                  </a:lnTo>
                  <a:cubicBezTo>
                    <a:pt x="3057" y="403"/>
                    <a:pt x="3068" y="219"/>
                    <a:pt x="2959" y="98"/>
                  </a:cubicBezTo>
                  <a:cubicBezTo>
                    <a:pt x="2901" y="34"/>
                    <a:pt x="2822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1446665" y="2446491"/>
              <a:ext cx="62171" cy="21778"/>
            </a:xfrm>
            <a:custGeom>
              <a:avLst/>
              <a:gdLst/>
              <a:ahLst/>
              <a:cxnLst/>
              <a:rect l="l" t="t" r="r" b="b"/>
              <a:pathLst>
                <a:path w="3066" h="1074" extrusionOk="0">
                  <a:moveTo>
                    <a:pt x="0" y="1073"/>
                  </a:moveTo>
                  <a:lnTo>
                    <a:pt x="3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1440318" y="2440570"/>
              <a:ext cx="75209" cy="33661"/>
            </a:xfrm>
            <a:custGeom>
              <a:avLst/>
              <a:gdLst/>
              <a:ahLst/>
              <a:cxnLst/>
              <a:rect l="l" t="t" r="r" b="b"/>
              <a:pathLst>
                <a:path w="3709" h="1660" extrusionOk="0">
                  <a:moveTo>
                    <a:pt x="3379" y="0"/>
                  </a:moveTo>
                  <a:cubicBezTo>
                    <a:pt x="3347" y="0"/>
                    <a:pt x="3315" y="5"/>
                    <a:pt x="3283" y="17"/>
                  </a:cubicBezTo>
                  <a:lnTo>
                    <a:pt x="217" y="1090"/>
                  </a:lnTo>
                  <a:cubicBezTo>
                    <a:pt x="82" y="1137"/>
                    <a:pt x="1" y="1275"/>
                    <a:pt x="25" y="1415"/>
                  </a:cubicBezTo>
                  <a:cubicBezTo>
                    <a:pt x="48" y="1556"/>
                    <a:pt x="170" y="1659"/>
                    <a:pt x="313" y="1659"/>
                  </a:cubicBezTo>
                  <a:cubicBezTo>
                    <a:pt x="347" y="1659"/>
                    <a:pt x="379" y="1653"/>
                    <a:pt x="410" y="1642"/>
                  </a:cubicBezTo>
                  <a:lnTo>
                    <a:pt x="3476" y="568"/>
                  </a:lnTo>
                  <a:cubicBezTo>
                    <a:pt x="3628" y="515"/>
                    <a:pt x="3709" y="349"/>
                    <a:pt x="3655" y="195"/>
                  </a:cubicBezTo>
                  <a:cubicBezTo>
                    <a:pt x="3613" y="75"/>
                    <a:pt x="3500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1482396" y="1693212"/>
              <a:ext cx="407963" cy="444828"/>
            </a:xfrm>
            <a:custGeom>
              <a:avLst/>
              <a:gdLst/>
              <a:ahLst/>
              <a:cxnLst/>
              <a:rect l="l" t="t" r="r" b="b"/>
              <a:pathLst>
                <a:path w="20119" h="21937" extrusionOk="0">
                  <a:moveTo>
                    <a:pt x="9961" y="1"/>
                  </a:moveTo>
                  <a:cubicBezTo>
                    <a:pt x="6279" y="1"/>
                    <a:pt x="2421" y="1144"/>
                    <a:pt x="1730" y="2893"/>
                  </a:cubicBezTo>
                  <a:cubicBezTo>
                    <a:pt x="616" y="5714"/>
                    <a:pt x="2171" y="10227"/>
                    <a:pt x="1154" y="12924"/>
                  </a:cubicBezTo>
                  <a:cubicBezTo>
                    <a:pt x="137" y="15622"/>
                    <a:pt x="0" y="19109"/>
                    <a:pt x="1043" y="20325"/>
                  </a:cubicBezTo>
                  <a:cubicBezTo>
                    <a:pt x="1043" y="20325"/>
                    <a:pt x="1905" y="21899"/>
                    <a:pt x="4372" y="21936"/>
                  </a:cubicBezTo>
                  <a:cubicBezTo>
                    <a:pt x="4385" y="21937"/>
                    <a:pt x="4399" y="21937"/>
                    <a:pt x="4412" y="21937"/>
                  </a:cubicBezTo>
                  <a:cubicBezTo>
                    <a:pt x="6823" y="21937"/>
                    <a:pt x="5256" y="18558"/>
                    <a:pt x="12420" y="17441"/>
                  </a:cubicBezTo>
                  <a:cubicBezTo>
                    <a:pt x="12804" y="17381"/>
                    <a:pt x="13134" y="17353"/>
                    <a:pt x="13414" y="17353"/>
                  </a:cubicBezTo>
                  <a:cubicBezTo>
                    <a:pt x="16829" y="17353"/>
                    <a:pt x="13019" y="21467"/>
                    <a:pt x="14064" y="21548"/>
                  </a:cubicBezTo>
                  <a:cubicBezTo>
                    <a:pt x="14124" y="21552"/>
                    <a:pt x="14189" y="21555"/>
                    <a:pt x="14257" y="21555"/>
                  </a:cubicBezTo>
                  <a:cubicBezTo>
                    <a:pt x="15478" y="21555"/>
                    <a:pt x="17970" y="20765"/>
                    <a:pt x="19015" y="17142"/>
                  </a:cubicBezTo>
                  <a:cubicBezTo>
                    <a:pt x="20119" y="13314"/>
                    <a:pt x="19327" y="4007"/>
                    <a:pt x="15767" y="1416"/>
                  </a:cubicBezTo>
                  <a:cubicBezTo>
                    <a:pt x="14413" y="431"/>
                    <a:pt x="12221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1475157" y="1687331"/>
              <a:ext cx="420454" cy="456670"/>
            </a:xfrm>
            <a:custGeom>
              <a:avLst/>
              <a:gdLst/>
              <a:ahLst/>
              <a:cxnLst/>
              <a:rect l="l" t="t" r="r" b="b"/>
              <a:pathLst>
                <a:path w="20735" h="22521" extrusionOk="0">
                  <a:moveTo>
                    <a:pt x="10341" y="577"/>
                  </a:moveTo>
                  <a:cubicBezTo>
                    <a:pt x="12526" y="577"/>
                    <a:pt x="14642" y="989"/>
                    <a:pt x="15952" y="1942"/>
                  </a:cubicBezTo>
                  <a:cubicBezTo>
                    <a:pt x="19381" y="4438"/>
                    <a:pt x="20148" y="13684"/>
                    <a:pt x="19091" y="17350"/>
                  </a:cubicBezTo>
                  <a:cubicBezTo>
                    <a:pt x="18128" y="20690"/>
                    <a:pt x="15869" y="21552"/>
                    <a:pt x="14631" y="21552"/>
                  </a:cubicBezTo>
                  <a:cubicBezTo>
                    <a:pt x="14598" y="21552"/>
                    <a:pt x="14565" y="21551"/>
                    <a:pt x="14533" y="21550"/>
                  </a:cubicBezTo>
                  <a:cubicBezTo>
                    <a:pt x="14573" y="21358"/>
                    <a:pt x="14749" y="20975"/>
                    <a:pt x="14883" y="20684"/>
                  </a:cubicBezTo>
                  <a:cubicBezTo>
                    <a:pt x="15305" y="19763"/>
                    <a:pt x="15831" y="18619"/>
                    <a:pt x="15286" y="17898"/>
                  </a:cubicBezTo>
                  <a:cubicBezTo>
                    <a:pt x="15009" y="17533"/>
                    <a:pt x="14508" y="17351"/>
                    <a:pt x="13764" y="17351"/>
                  </a:cubicBezTo>
                  <a:cubicBezTo>
                    <a:pt x="13461" y="17351"/>
                    <a:pt x="13117" y="17381"/>
                    <a:pt x="12732" y="17442"/>
                  </a:cubicBezTo>
                  <a:cubicBezTo>
                    <a:pt x="8171" y="18153"/>
                    <a:pt x="7017" y="19807"/>
                    <a:pt x="6253" y="20902"/>
                  </a:cubicBezTo>
                  <a:cubicBezTo>
                    <a:pt x="5813" y="21534"/>
                    <a:pt x="5554" y="21935"/>
                    <a:pt x="4804" y="21935"/>
                  </a:cubicBezTo>
                  <a:cubicBezTo>
                    <a:pt x="4781" y="21935"/>
                    <a:pt x="4758" y="21935"/>
                    <a:pt x="4734" y="21934"/>
                  </a:cubicBezTo>
                  <a:cubicBezTo>
                    <a:pt x="2489" y="21900"/>
                    <a:pt x="1693" y="20539"/>
                    <a:pt x="1656" y="20474"/>
                  </a:cubicBezTo>
                  <a:cubicBezTo>
                    <a:pt x="1647" y="20456"/>
                    <a:pt x="1635" y="20439"/>
                    <a:pt x="1623" y="20424"/>
                  </a:cubicBezTo>
                  <a:cubicBezTo>
                    <a:pt x="692" y="19338"/>
                    <a:pt x="768" y="16016"/>
                    <a:pt x="1785" y="13316"/>
                  </a:cubicBezTo>
                  <a:cubicBezTo>
                    <a:pt x="2305" y="11937"/>
                    <a:pt x="2182" y="10107"/>
                    <a:pt x="2063" y="8339"/>
                  </a:cubicBezTo>
                  <a:cubicBezTo>
                    <a:pt x="1941" y="6534"/>
                    <a:pt x="1815" y="4668"/>
                    <a:pt x="2360" y="3290"/>
                  </a:cubicBezTo>
                  <a:cubicBezTo>
                    <a:pt x="2678" y="2483"/>
                    <a:pt x="3870" y="1727"/>
                    <a:pt x="5629" y="1215"/>
                  </a:cubicBezTo>
                  <a:cubicBezTo>
                    <a:pt x="7031" y="808"/>
                    <a:pt x="8705" y="577"/>
                    <a:pt x="10341" y="577"/>
                  </a:cubicBezTo>
                  <a:close/>
                  <a:moveTo>
                    <a:pt x="10311" y="0"/>
                  </a:moveTo>
                  <a:cubicBezTo>
                    <a:pt x="8622" y="0"/>
                    <a:pt x="6904" y="236"/>
                    <a:pt x="5466" y="655"/>
                  </a:cubicBezTo>
                  <a:cubicBezTo>
                    <a:pt x="3503" y="1225"/>
                    <a:pt x="2206" y="2085"/>
                    <a:pt x="1815" y="3075"/>
                  </a:cubicBezTo>
                  <a:cubicBezTo>
                    <a:pt x="1222" y="4576"/>
                    <a:pt x="1353" y="6510"/>
                    <a:pt x="1479" y="8379"/>
                  </a:cubicBezTo>
                  <a:cubicBezTo>
                    <a:pt x="1599" y="10164"/>
                    <a:pt x="1713" y="11850"/>
                    <a:pt x="1238" y="13112"/>
                  </a:cubicBezTo>
                  <a:cubicBezTo>
                    <a:pt x="261" y="15703"/>
                    <a:pt x="1" y="19392"/>
                    <a:pt x="1161" y="20785"/>
                  </a:cubicBezTo>
                  <a:cubicBezTo>
                    <a:pt x="1300" y="21017"/>
                    <a:pt x="2274" y="22483"/>
                    <a:pt x="4725" y="22520"/>
                  </a:cubicBezTo>
                  <a:lnTo>
                    <a:pt x="4770" y="22520"/>
                  </a:lnTo>
                  <a:cubicBezTo>
                    <a:pt x="5839" y="22520"/>
                    <a:pt x="6254" y="21925"/>
                    <a:pt x="6734" y="21237"/>
                  </a:cubicBezTo>
                  <a:cubicBezTo>
                    <a:pt x="7482" y="20164"/>
                    <a:pt x="8509" y="18693"/>
                    <a:pt x="12822" y="18020"/>
                  </a:cubicBezTo>
                  <a:cubicBezTo>
                    <a:pt x="13205" y="17960"/>
                    <a:pt x="13518" y="17934"/>
                    <a:pt x="13774" y="17934"/>
                  </a:cubicBezTo>
                  <a:cubicBezTo>
                    <a:pt x="14418" y="17934"/>
                    <a:pt x="14698" y="18093"/>
                    <a:pt x="14819" y="18252"/>
                  </a:cubicBezTo>
                  <a:cubicBezTo>
                    <a:pt x="15153" y="18693"/>
                    <a:pt x="14690" y="19703"/>
                    <a:pt x="14351" y="20440"/>
                  </a:cubicBezTo>
                  <a:cubicBezTo>
                    <a:pt x="14034" y="21131"/>
                    <a:pt x="13825" y="21587"/>
                    <a:pt x="14010" y="21901"/>
                  </a:cubicBezTo>
                  <a:cubicBezTo>
                    <a:pt x="14055" y="21978"/>
                    <a:pt x="14167" y="22110"/>
                    <a:pt x="14399" y="22129"/>
                  </a:cubicBezTo>
                  <a:cubicBezTo>
                    <a:pt x="14464" y="22134"/>
                    <a:pt x="14533" y="22136"/>
                    <a:pt x="14605" y="22136"/>
                  </a:cubicBezTo>
                  <a:cubicBezTo>
                    <a:pt x="15994" y="22136"/>
                    <a:pt x="18589" y="21206"/>
                    <a:pt x="19654" y="17512"/>
                  </a:cubicBezTo>
                  <a:cubicBezTo>
                    <a:pt x="20734" y="13763"/>
                    <a:pt x="20043" y="4195"/>
                    <a:pt x="16297" y="1470"/>
                  </a:cubicBezTo>
                  <a:cubicBezTo>
                    <a:pt x="14888" y="444"/>
                    <a:pt x="12627" y="0"/>
                    <a:pt x="10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1516424" y="1902125"/>
              <a:ext cx="54040" cy="100272"/>
            </a:xfrm>
            <a:custGeom>
              <a:avLst/>
              <a:gdLst/>
              <a:ahLst/>
              <a:cxnLst/>
              <a:rect l="l" t="t" r="r" b="b"/>
              <a:pathLst>
                <a:path w="2665" h="4945" extrusionOk="0">
                  <a:moveTo>
                    <a:pt x="431" y="1"/>
                  </a:moveTo>
                  <a:cubicBezTo>
                    <a:pt x="283" y="1"/>
                    <a:pt x="167" y="170"/>
                    <a:pt x="131" y="640"/>
                  </a:cubicBezTo>
                  <a:cubicBezTo>
                    <a:pt x="1" y="2335"/>
                    <a:pt x="533" y="3950"/>
                    <a:pt x="1385" y="4517"/>
                  </a:cubicBezTo>
                  <a:cubicBezTo>
                    <a:pt x="1925" y="4878"/>
                    <a:pt x="2295" y="4944"/>
                    <a:pt x="2494" y="4944"/>
                  </a:cubicBezTo>
                  <a:cubicBezTo>
                    <a:pt x="2608" y="4944"/>
                    <a:pt x="2665" y="4923"/>
                    <a:pt x="2665" y="4923"/>
                  </a:cubicBezTo>
                  <a:lnTo>
                    <a:pt x="1425" y="1154"/>
                  </a:lnTo>
                  <a:cubicBezTo>
                    <a:pt x="1425" y="1154"/>
                    <a:pt x="81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1510360" y="1896204"/>
              <a:ext cx="66754" cy="112135"/>
            </a:xfrm>
            <a:custGeom>
              <a:avLst/>
              <a:gdLst/>
              <a:ahLst/>
              <a:cxnLst/>
              <a:rect l="l" t="t" r="r" b="b"/>
              <a:pathLst>
                <a:path w="3292" h="5530" extrusionOk="0">
                  <a:moveTo>
                    <a:pt x="778" y="620"/>
                  </a:moveTo>
                  <a:cubicBezTo>
                    <a:pt x="942" y="747"/>
                    <a:pt x="1234" y="1149"/>
                    <a:pt x="1454" y="1561"/>
                  </a:cubicBezTo>
                  <a:lnTo>
                    <a:pt x="2555" y="4908"/>
                  </a:lnTo>
                  <a:cubicBezTo>
                    <a:pt x="2387" y="4864"/>
                    <a:pt x="2150" y="4769"/>
                    <a:pt x="1846" y="4566"/>
                  </a:cubicBezTo>
                  <a:cubicBezTo>
                    <a:pt x="1086" y="4060"/>
                    <a:pt x="603" y="2506"/>
                    <a:pt x="722" y="954"/>
                  </a:cubicBezTo>
                  <a:cubicBezTo>
                    <a:pt x="735" y="780"/>
                    <a:pt x="758" y="677"/>
                    <a:pt x="778" y="620"/>
                  </a:cubicBezTo>
                  <a:close/>
                  <a:moveTo>
                    <a:pt x="724" y="1"/>
                  </a:moveTo>
                  <a:cubicBezTo>
                    <a:pt x="694" y="1"/>
                    <a:pt x="664" y="3"/>
                    <a:pt x="634" y="9"/>
                  </a:cubicBezTo>
                  <a:cubicBezTo>
                    <a:pt x="201" y="99"/>
                    <a:pt x="156" y="687"/>
                    <a:pt x="138" y="909"/>
                  </a:cubicBezTo>
                  <a:cubicBezTo>
                    <a:pt x="0" y="2713"/>
                    <a:pt x="568" y="4417"/>
                    <a:pt x="1521" y="5053"/>
                  </a:cubicBezTo>
                  <a:cubicBezTo>
                    <a:pt x="2108" y="5446"/>
                    <a:pt x="2533" y="5529"/>
                    <a:pt x="2791" y="5529"/>
                  </a:cubicBezTo>
                  <a:cubicBezTo>
                    <a:pt x="2941" y="5529"/>
                    <a:pt x="3034" y="5501"/>
                    <a:pt x="3068" y="5487"/>
                  </a:cubicBezTo>
                  <a:cubicBezTo>
                    <a:pt x="3215" y="5432"/>
                    <a:pt x="3291" y="5271"/>
                    <a:pt x="3241" y="5123"/>
                  </a:cubicBezTo>
                  <a:lnTo>
                    <a:pt x="2002" y="1356"/>
                  </a:lnTo>
                  <a:cubicBezTo>
                    <a:pt x="1997" y="1340"/>
                    <a:pt x="1990" y="1326"/>
                    <a:pt x="1983" y="1311"/>
                  </a:cubicBezTo>
                  <a:cubicBezTo>
                    <a:pt x="1661" y="701"/>
                    <a:pt x="1194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1516708" y="1657947"/>
              <a:ext cx="310570" cy="461415"/>
            </a:xfrm>
            <a:custGeom>
              <a:avLst/>
              <a:gdLst/>
              <a:ahLst/>
              <a:cxnLst/>
              <a:rect l="l" t="t" r="r" b="b"/>
              <a:pathLst>
                <a:path w="15316" h="22755" extrusionOk="0">
                  <a:moveTo>
                    <a:pt x="7021" y="1"/>
                  </a:moveTo>
                  <a:cubicBezTo>
                    <a:pt x="5906" y="1"/>
                    <a:pt x="4708" y="277"/>
                    <a:pt x="3468" y="956"/>
                  </a:cubicBezTo>
                  <a:cubicBezTo>
                    <a:pt x="3468" y="956"/>
                    <a:pt x="1660" y="1648"/>
                    <a:pt x="831" y="5217"/>
                  </a:cubicBezTo>
                  <a:cubicBezTo>
                    <a:pt x="1" y="8787"/>
                    <a:pt x="2059" y="17657"/>
                    <a:pt x="2949" y="18494"/>
                  </a:cubicBezTo>
                  <a:cubicBezTo>
                    <a:pt x="3822" y="19315"/>
                    <a:pt x="6771" y="22755"/>
                    <a:pt x="9246" y="22755"/>
                  </a:cubicBezTo>
                  <a:cubicBezTo>
                    <a:pt x="9297" y="22755"/>
                    <a:pt x="9347" y="22753"/>
                    <a:pt x="9397" y="22750"/>
                  </a:cubicBezTo>
                  <a:cubicBezTo>
                    <a:pt x="10990" y="22657"/>
                    <a:pt x="14524" y="18536"/>
                    <a:pt x="14920" y="16596"/>
                  </a:cubicBezTo>
                  <a:cubicBezTo>
                    <a:pt x="15316" y="14656"/>
                    <a:pt x="14515" y="6239"/>
                    <a:pt x="13804" y="4276"/>
                  </a:cubicBezTo>
                  <a:cubicBezTo>
                    <a:pt x="13264" y="2782"/>
                    <a:pt x="10561" y="1"/>
                    <a:pt x="7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1510908" y="1652046"/>
              <a:ext cx="322047" cy="473257"/>
            </a:xfrm>
            <a:custGeom>
              <a:avLst/>
              <a:gdLst/>
              <a:ahLst/>
              <a:cxnLst/>
              <a:rect l="l" t="t" r="r" b="b"/>
              <a:pathLst>
                <a:path w="15882" h="23339" extrusionOk="0">
                  <a:moveTo>
                    <a:pt x="7317" y="588"/>
                  </a:moveTo>
                  <a:cubicBezTo>
                    <a:pt x="8119" y="588"/>
                    <a:pt x="8920" y="736"/>
                    <a:pt x="9705" y="1032"/>
                  </a:cubicBezTo>
                  <a:cubicBezTo>
                    <a:pt x="11938" y="1876"/>
                    <a:pt x="13452" y="3666"/>
                    <a:pt x="13815" y="4666"/>
                  </a:cubicBezTo>
                  <a:cubicBezTo>
                    <a:pt x="14522" y="6621"/>
                    <a:pt x="15286" y="15033"/>
                    <a:pt x="14919" y="16830"/>
                  </a:cubicBezTo>
                  <a:cubicBezTo>
                    <a:pt x="14530" y="18740"/>
                    <a:pt x="11044" y="22669"/>
                    <a:pt x="9666" y="22750"/>
                  </a:cubicBezTo>
                  <a:cubicBezTo>
                    <a:pt x="9623" y="22752"/>
                    <a:pt x="9580" y="22754"/>
                    <a:pt x="9536" y="22754"/>
                  </a:cubicBezTo>
                  <a:cubicBezTo>
                    <a:pt x="7552" y="22754"/>
                    <a:pt x="5117" y="20280"/>
                    <a:pt x="3939" y="19076"/>
                  </a:cubicBezTo>
                  <a:cubicBezTo>
                    <a:pt x="3733" y="18866"/>
                    <a:pt x="3563" y="18692"/>
                    <a:pt x="3436" y="18572"/>
                  </a:cubicBezTo>
                  <a:cubicBezTo>
                    <a:pt x="2680" y="17861"/>
                    <a:pt x="563" y="9186"/>
                    <a:pt x="1402" y="5574"/>
                  </a:cubicBezTo>
                  <a:cubicBezTo>
                    <a:pt x="2177" y="2239"/>
                    <a:pt x="3834" y="1530"/>
                    <a:pt x="3861" y="1518"/>
                  </a:cubicBezTo>
                  <a:lnTo>
                    <a:pt x="3860" y="1518"/>
                  </a:lnTo>
                  <a:cubicBezTo>
                    <a:pt x="3871" y="1514"/>
                    <a:pt x="3883" y="1509"/>
                    <a:pt x="3895" y="1503"/>
                  </a:cubicBezTo>
                  <a:cubicBezTo>
                    <a:pt x="5007" y="894"/>
                    <a:pt x="6163" y="588"/>
                    <a:pt x="7317" y="588"/>
                  </a:cubicBezTo>
                  <a:close/>
                  <a:moveTo>
                    <a:pt x="7312" y="0"/>
                  </a:moveTo>
                  <a:cubicBezTo>
                    <a:pt x="6068" y="0"/>
                    <a:pt x="4824" y="329"/>
                    <a:pt x="3628" y="982"/>
                  </a:cubicBezTo>
                  <a:cubicBezTo>
                    <a:pt x="3401" y="1078"/>
                    <a:pt x="1647" y="1930"/>
                    <a:pt x="832" y="5442"/>
                  </a:cubicBezTo>
                  <a:cubicBezTo>
                    <a:pt x="0" y="9022"/>
                    <a:pt x="2035" y="18057"/>
                    <a:pt x="3034" y="18998"/>
                  </a:cubicBezTo>
                  <a:cubicBezTo>
                    <a:pt x="3158" y="19114"/>
                    <a:pt x="3321" y="19283"/>
                    <a:pt x="3520" y="19486"/>
                  </a:cubicBezTo>
                  <a:cubicBezTo>
                    <a:pt x="4754" y="20746"/>
                    <a:pt x="7288" y="23338"/>
                    <a:pt x="9535" y="23338"/>
                  </a:cubicBezTo>
                  <a:cubicBezTo>
                    <a:pt x="9590" y="23338"/>
                    <a:pt x="9644" y="23336"/>
                    <a:pt x="9700" y="23334"/>
                  </a:cubicBezTo>
                  <a:cubicBezTo>
                    <a:pt x="11483" y="23229"/>
                    <a:pt x="15073" y="19002"/>
                    <a:pt x="15492" y="16946"/>
                  </a:cubicBezTo>
                  <a:cubicBezTo>
                    <a:pt x="15881" y="15043"/>
                    <a:pt x="15112" y="6530"/>
                    <a:pt x="14365" y="4467"/>
                  </a:cubicBezTo>
                  <a:cubicBezTo>
                    <a:pt x="13897" y="3176"/>
                    <a:pt x="12177" y="1341"/>
                    <a:pt x="9911" y="485"/>
                  </a:cubicBezTo>
                  <a:cubicBezTo>
                    <a:pt x="9056" y="161"/>
                    <a:pt x="8184" y="0"/>
                    <a:pt x="7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1598593" y="1886044"/>
              <a:ext cx="44894" cy="13768"/>
            </a:xfrm>
            <a:custGeom>
              <a:avLst/>
              <a:gdLst/>
              <a:ahLst/>
              <a:cxnLst/>
              <a:rect l="l" t="t" r="r" b="b"/>
              <a:pathLst>
                <a:path w="2214" h="679" extrusionOk="0">
                  <a:moveTo>
                    <a:pt x="1091" y="1"/>
                  </a:moveTo>
                  <a:cubicBezTo>
                    <a:pt x="778" y="1"/>
                    <a:pt x="23" y="177"/>
                    <a:pt x="6" y="448"/>
                  </a:cubicBezTo>
                  <a:cubicBezTo>
                    <a:pt x="0" y="538"/>
                    <a:pt x="81" y="568"/>
                    <a:pt x="204" y="568"/>
                  </a:cubicBezTo>
                  <a:cubicBezTo>
                    <a:pt x="454" y="568"/>
                    <a:pt x="879" y="440"/>
                    <a:pt x="1082" y="440"/>
                  </a:cubicBezTo>
                  <a:cubicBezTo>
                    <a:pt x="1090" y="440"/>
                    <a:pt x="1098" y="440"/>
                    <a:pt x="1105" y="441"/>
                  </a:cubicBezTo>
                  <a:cubicBezTo>
                    <a:pt x="1316" y="453"/>
                    <a:pt x="1806" y="679"/>
                    <a:pt x="2052" y="679"/>
                  </a:cubicBezTo>
                  <a:cubicBezTo>
                    <a:pt x="2137" y="679"/>
                    <a:pt x="2192" y="651"/>
                    <a:pt x="2196" y="579"/>
                  </a:cubicBezTo>
                  <a:cubicBezTo>
                    <a:pt x="2214" y="296"/>
                    <a:pt x="1414" y="18"/>
                    <a:pt x="1132" y="2"/>
                  </a:cubicBezTo>
                  <a:cubicBezTo>
                    <a:pt x="1119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1718278" y="1872802"/>
              <a:ext cx="22001" cy="20805"/>
            </a:xfrm>
            <a:custGeom>
              <a:avLst/>
              <a:gdLst/>
              <a:ahLst/>
              <a:cxnLst/>
              <a:rect l="l" t="t" r="r" b="b"/>
              <a:pathLst>
                <a:path w="1085" h="1026" extrusionOk="0">
                  <a:moveTo>
                    <a:pt x="552" y="1"/>
                  </a:moveTo>
                  <a:cubicBezTo>
                    <a:pt x="531" y="1"/>
                    <a:pt x="510" y="2"/>
                    <a:pt x="489" y="5"/>
                  </a:cubicBezTo>
                  <a:cubicBezTo>
                    <a:pt x="283" y="29"/>
                    <a:pt x="112" y="176"/>
                    <a:pt x="57" y="375"/>
                  </a:cubicBezTo>
                  <a:cubicBezTo>
                    <a:pt x="1" y="575"/>
                    <a:pt x="72" y="788"/>
                    <a:pt x="234" y="916"/>
                  </a:cubicBezTo>
                  <a:cubicBezTo>
                    <a:pt x="327" y="988"/>
                    <a:pt x="439" y="1025"/>
                    <a:pt x="551" y="1025"/>
                  </a:cubicBezTo>
                  <a:cubicBezTo>
                    <a:pt x="637" y="1025"/>
                    <a:pt x="724" y="1003"/>
                    <a:pt x="802" y="959"/>
                  </a:cubicBezTo>
                  <a:cubicBezTo>
                    <a:pt x="983" y="857"/>
                    <a:pt x="1084" y="657"/>
                    <a:pt x="1060" y="452"/>
                  </a:cubicBezTo>
                  <a:cubicBezTo>
                    <a:pt x="1027" y="192"/>
                    <a:pt x="80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1665391" y="1966957"/>
              <a:ext cx="90255" cy="40555"/>
            </a:xfrm>
            <a:custGeom>
              <a:avLst/>
              <a:gdLst/>
              <a:ahLst/>
              <a:cxnLst/>
              <a:rect l="l" t="t" r="r" b="b"/>
              <a:pathLst>
                <a:path w="4451" h="2000" extrusionOk="0">
                  <a:moveTo>
                    <a:pt x="4123" y="1"/>
                  </a:moveTo>
                  <a:cubicBezTo>
                    <a:pt x="4054" y="1"/>
                    <a:pt x="3985" y="25"/>
                    <a:pt x="3930" y="74"/>
                  </a:cubicBezTo>
                  <a:cubicBezTo>
                    <a:pt x="2588" y="1258"/>
                    <a:pt x="1291" y="1415"/>
                    <a:pt x="697" y="1415"/>
                  </a:cubicBezTo>
                  <a:cubicBezTo>
                    <a:pt x="500" y="1415"/>
                    <a:pt x="381" y="1397"/>
                    <a:pt x="363" y="1395"/>
                  </a:cubicBezTo>
                  <a:cubicBezTo>
                    <a:pt x="347" y="1392"/>
                    <a:pt x="331" y="1391"/>
                    <a:pt x="316" y="1391"/>
                  </a:cubicBezTo>
                  <a:cubicBezTo>
                    <a:pt x="174" y="1391"/>
                    <a:pt x="50" y="1493"/>
                    <a:pt x="27" y="1636"/>
                  </a:cubicBezTo>
                  <a:cubicBezTo>
                    <a:pt x="1" y="1796"/>
                    <a:pt x="110" y="1946"/>
                    <a:pt x="269" y="1973"/>
                  </a:cubicBezTo>
                  <a:cubicBezTo>
                    <a:pt x="400" y="1990"/>
                    <a:pt x="534" y="2000"/>
                    <a:pt x="668" y="2000"/>
                  </a:cubicBezTo>
                  <a:cubicBezTo>
                    <a:pt x="675" y="2000"/>
                    <a:pt x="683" y="2000"/>
                    <a:pt x="691" y="2000"/>
                  </a:cubicBezTo>
                  <a:cubicBezTo>
                    <a:pt x="1387" y="2000"/>
                    <a:pt x="2839" y="1817"/>
                    <a:pt x="4317" y="512"/>
                  </a:cubicBezTo>
                  <a:cubicBezTo>
                    <a:pt x="4438" y="406"/>
                    <a:pt x="4450" y="221"/>
                    <a:pt x="4342" y="100"/>
                  </a:cubicBezTo>
                  <a:cubicBezTo>
                    <a:pt x="4284" y="34"/>
                    <a:pt x="4204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1649026" y="1922161"/>
              <a:ext cx="70850" cy="51627"/>
            </a:xfrm>
            <a:custGeom>
              <a:avLst/>
              <a:gdLst/>
              <a:ahLst/>
              <a:cxnLst/>
              <a:rect l="l" t="t" r="r" b="b"/>
              <a:pathLst>
                <a:path w="3494" h="2546" extrusionOk="0">
                  <a:moveTo>
                    <a:pt x="2758" y="1"/>
                  </a:moveTo>
                  <a:cubicBezTo>
                    <a:pt x="2683" y="1"/>
                    <a:pt x="2609" y="29"/>
                    <a:pt x="2552" y="85"/>
                  </a:cubicBezTo>
                  <a:cubicBezTo>
                    <a:pt x="2437" y="199"/>
                    <a:pt x="2436" y="386"/>
                    <a:pt x="2551" y="500"/>
                  </a:cubicBezTo>
                  <a:cubicBezTo>
                    <a:pt x="2643" y="593"/>
                    <a:pt x="2902" y="919"/>
                    <a:pt x="2895" y="1204"/>
                  </a:cubicBezTo>
                  <a:cubicBezTo>
                    <a:pt x="2892" y="1325"/>
                    <a:pt x="2841" y="1426"/>
                    <a:pt x="2737" y="1522"/>
                  </a:cubicBezTo>
                  <a:cubicBezTo>
                    <a:pt x="2368" y="1859"/>
                    <a:pt x="1956" y="1957"/>
                    <a:pt x="1602" y="1957"/>
                  </a:cubicBezTo>
                  <a:cubicBezTo>
                    <a:pt x="1295" y="1957"/>
                    <a:pt x="1032" y="1883"/>
                    <a:pt x="878" y="1829"/>
                  </a:cubicBezTo>
                  <a:cubicBezTo>
                    <a:pt x="849" y="1818"/>
                    <a:pt x="820" y="1801"/>
                    <a:pt x="795" y="1746"/>
                  </a:cubicBezTo>
                  <a:cubicBezTo>
                    <a:pt x="680" y="1496"/>
                    <a:pt x="819" y="894"/>
                    <a:pt x="955" y="547"/>
                  </a:cubicBezTo>
                  <a:cubicBezTo>
                    <a:pt x="1014" y="396"/>
                    <a:pt x="940" y="227"/>
                    <a:pt x="789" y="169"/>
                  </a:cubicBezTo>
                  <a:cubicBezTo>
                    <a:pt x="754" y="155"/>
                    <a:pt x="717" y="148"/>
                    <a:pt x="682" y="148"/>
                  </a:cubicBezTo>
                  <a:cubicBezTo>
                    <a:pt x="565" y="148"/>
                    <a:pt x="455" y="219"/>
                    <a:pt x="411" y="334"/>
                  </a:cubicBezTo>
                  <a:cubicBezTo>
                    <a:pt x="368" y="443"/>
                    <a:pt x="1" y="1414"/>
                    <a:pt x="262" y="1988"/>
                  </a:cubicBezTo>
                  <a:cubicBezTo>
                    <a:pt x="348" y="2177"/>
                    <a:pt x="492" y="2312"/>
                    <a:pt x="681" y="2379"/>
                  </a:cubicBezTo>
                  <a:cubicBezTo>
                    <a:pt x="976" y="2487"/>
                    <a:pt x="1287" y="2543"/>
                    <a:pt x="1600" y="2545"/>
                  </a:cubicBezTo>
                  <a:cubicBezTo>
                    <a:pt x="2173" y="2545"/>
                    <a:pt x="2704" y="2344"/>
                    <a:pt x="3132" y="1954"/>
                  </a:cubicBezTo>
                  <a:cubicBezTo>
                    <a:pt x="3352" y="1752"/>
                    <a:pt x="3473" y="1497"/>
                    <a:pt x="3480" y="1218"/>
                  </a:cubicBezTo>
                  <a:cubicBezTo>
                    <a:pt x="3494" y="637"/>
                    <a:pt x="3020" y="142"/>
                    <a:pt x="2967" y="89"/>
                  </a:cubicBezTo>
                  <a:cubicBezTo>
                    <a:pt x="2909" y="30"/>
                    <a:pt x="2833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1561889" y="1843093"/>
              <a:ext cx="88532" cy="32464"/>
            </a:xfrm>
            <a:custGeom>
              <a:avLst/>
              <a:gdLst/>
              <a:ahLst/>
              <a:cxnLst/>
              <a:rect l="l" t="t" r="r" b="b"/>
              <a:pathLst>
                <a:path w="4366" h="1601" extrusionOk="0">
                  <a:moveTo>
                    <a:pt x="2200" y="1"/>
                  </a:moveTo>
                  <a:cubicBezTo>
                    <a:pt x="2177" y="1"/>
                    <a:pt x="2152" y="1"/>
                    <a:pt x="2128" y="1"/>
                  </a:cubicBezTo>
                  <a:cubicBezTo>
                    <a:pt x="462" y="42"/>
                    <a:pt x="0" y="1273"/>
                    <a:pt x="0" y="1273"/>
                  </a:cubicBezTo>
                  <a:cubicBezTo>
                    <a:pt x="0" y="1273"/>
                    <a:pt x="996" y="584"/>
                    <a:pt x="1794" y="584"/>
                  </a:cubicBezTo>
                  <a:cubicBezTo>
                    <a:pt x="1902" y="584"/>
                    <a:pt x="2006" y="596"/>
                    <a:pt x="2104" y="625"/>
                  </a:cubicBezTo>
                  <a:cubicBezTo>
                    <a:pt x="2733" y="808"/>
                    <a:pt x="3401" y="1601"/>
                    <a:pt x="3926" y="1601"/>
                  </a:cubicBezTo>
                  <a:cubicBezTo>
                    <a:pt x="4088" y="1601"/>
                    <a:pt x="4236" y="1526"/>
                    <a:pt x="4365" y="1335"/>
                  </a:cubicBezTo>
                  <a:cubicBezTo>
                    <a:pt x="4365" y="1335"/>
                    <a:pt x="3811" y="1"/>
                    <a:pt x="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1689624" y="1806023"/>
              <a:ext cx="88004" cy="31532"/>
            </a:xfrm>
            <a:custGeom>
              <a:avLst/>
              <a:gdLst/>
              <a:ahLst/>
              <a:cxnLst/>
              <a:rect l="l" t="t" r="r" b="b"/>
              <a:pathLst>
                <a:path w="4340" h="1555" extrusionOk="0">
                  <a:moveTo>
                    <a:pt x="1975" y="0"/>
                  </a:moveTo>
                  <a:cubicBezTo>
                    <a:pt x="615" y="0"/>
                    <a:pt x="0" y="1077"/>
                    <a:pt x="0" y="1077"/>
                  </a:cubicBezTo>
                  <a:cubicBezTo>
                    <a:pt x="120" y="1312"/>
                    <a:pt x="282" y="1399"/>
                    <a:pt x="473" y="1399"/>
                  </a:cubicBezTo>
                  <a:cubicBezTo>
                    <a:pt x="990" y="1399"/>
                    <a:pt x="1712" y="751"/>
                    <a:pt x="2331" y="651"/>
                  </a:cubicBezTo>
                  <a:cubicBezTo>
                    <a:pt x="2383" y="643"/>
                    <a:pt x="2436" y="639"/>
                    <a:pt x="2490" y="639"/>
                  </a:cubicBezTo>
                  <a:cubicBezTo>
                    <a:pt x="3315" y="639"/>
                    <a:pt x="4339" y="1554"/>
                    <a:pt x="4339" y="1554"/>
                  </a:cubicBezTo>
                  <a:cubicBezTo>
                    <a:pt x="4339" y="1554"/>
                    <a:pt x="4033" y="276"/>
                    <a:pt x="2384" y="31"/>
                  </a:cubicBezTo>
                  <a:cubicBezTo>
                    <a:pt x="2241" y="10"/>
                    <a:pt x="2105" y="0"/>
                    <a:pt x="1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1460292" y="1645881"/>
              <a:ext cx="165728" cy="474088"/>
            </a:xfrm>
            <a:custGeom>
              <a:avLst/>
              <a:gdLst/>
              <a:ahLst/>
              <a:cxnLst/>
              <a:rect l="l" t="t" r="r" b="b"/>
              <a:pathLst>
                <a:path w="8173" h="23380" extrusionOk="0">
                  <a:moveTo>
                    <a:pt x="6952" y="0"/>
                  </a:moveTo>
                  <a:cubicBezTo>
                    <a:pt x="6359" y="0"/>
                    <a:pt x="5351" y="300"/>
                    <a:pt x="3716" y="1534"/>
                  </a:cubicBezTo>
                  <a:cubicBezTo>
                    <a:pt x="537" y="3935"/>
                    <a:pt x="1764" y="7593"/>
                    <a:pt x="1956" y="11039"/>
                  </a:cubicBezTo>
                  <a:cubicBezTo>
                    <a:pt x="2150" y="14486"/>
                    <a:pt x="0" y="17993"/>
                    <a:pt x="1284" y="21194"/>
                  </a:cubicBezTo>
                  <a:cubicBezTo>
                    <a:pt x="1960" y="22882"/>
                    <a:pt x="2710" y="23380"/>
                    <a:pt x="3224" y="23380"/>
                  </a:cubicBezTo>
                  <a:cubicBezTo>
                    <a:pt x="3686" y="23380"/>
                    <a:pt x="3957" y="22979"/>
                    <a:pt x="3815" y="22679"/>
                  </a:cubicBezTo>
                  <a:cubicBezTo>
                    <a:pt x="3514" y="22044"/>
                    <a:pt x="1946" y="17420"/>
                    <a:pt x="3226" y="14132"/>
                  </a:cubicBezTo>
                  <a:cubicBezTo>
                    <a:pt x="4508" y="10842"/>
                    <a:pt x="3542" y="7489"/>
                    <a:pt x="4431" y="5590"/>
                  </a:cubicBezTo>
                  <a:cubicBezTo>
                    <a:pt x="5040" y="4291"/>
                    <a:pt x="6568" y="4086"/>
                    <a:pt x="7472" y="4086"/>
                  </a:cubicBezTo>
                  <a:cubicBezTo>
                    <a:pt x="7888" y="4086"/>
                    <a:pt x="8173" y="4130"/>
                    <a:pt x="8173" y="4130"/>
                  </a:cubicBezTo>
                  <a:lnTo>
                    <a:pt x="7704" y="268"/>
                  </a:lnTo>
                  <a:cubicBezTo>
                    <a:pt x="7704" y="268"/>
                    <a:pt x="7513" y="0"/>
                    <a:pt x="6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1464754" y="1639980"/>
              <a:ext cx="167594" cy="485930"/>
            </a:xfrm>
            <a:custGeom>
              <a:avLst/>
              <a:gdLst/>
              <a:ahLst/>
              <a:cxnLst/>
              <a:rect l="l" t="t" r="r" b="b"/>
              <a:pathLst>
                <a:path w="8265" h="23964" extrusionOk="0">
                  <a:moveTo>
                    <a:pt x="6727" y="582"/>
                  </a:moveTo>
                  <a:cubicBezTo>
                    <a:pt x="6994" y="582"/>
                    <a:pt x="7142" y="655"/>
                    <a:pt x="7205" y="699"/>
                  </a:cubicBezTo>
                  <a:lnTo>
                    <a:pt x="7617" y="4095"/>
                  </a:lnTo>
                  <a:cubicBezTo>
                    <a:pt x="7507" y="4088"/>
                    <a:pt x="7376" y="4083"/>
                    <a:pt x="7231" y="4083"/>
                  </a:cubicBezTo>
                  <a:cubicBezTo>
                    <a:pt x="6256" y="4083"/>
                    <a:pt x="4621" y="4315"/>
                    <a:pt x="3945" y="5757"/>
                  </a:cubicBezTo>
                  <a:cubicBezTo>
                    <a:pt x="3515" y="6679"/>
                    <a:pt x="3494" y="7863"/>
                    <a:pt x="3469" y="9233"/>
                  </a:cubicBezTo>
                  <a:cubicBezTo>
                    <a:pt x="3443" y="10799"/>
                    <a:pt x="3413" y="12575"/>
                    <a:pt x="2733" y="14317"/>
                  </a:cubicBezTo>
                  <a:cubicBezTo>
                    <a:pt x="1423" y="17682"/>
                    <a:pt x="2988" y="22372"/>
                    <a:pt x="3330" y="23095"/>
                  </a:cubicBezTo>
                  <a:cubicBezTo>
                    <a:pt x="3359" y="23157"/>
                    <a:pt x="3315" y="23225"/>
                    <a:pt x="3301" y="23245"/>
                  </a:cubicBezTo>
                  <a:cubicBezTo>
                    <a:pt x="3277" y="23280"/>
                    <a:pt x="3192" y="23379"/>
                    <a:pt x="3004" y="23379"/>
                  </a:cubicBezTo>
                  <a:cubicBezTo>
                    <a:pt x="2983" y="23379"/>
                    <a:pt x="2961" y="23378"/>
                    <a:pt x="2938" y="23375"/>
                  </a:cubicBezTo>
                  <a:cubicBezTo>
                    <a:pt x="2740" y="23351"/>
                    <a:pt x="2040" y="23135"/>
                    <a:pt x="1336" y="21377"/>
                  </a:cubicBezTo>
                  <a:cubicBezTo>
                    <a:pt x="611" y="19569"/>
                    <a:pt x="1033" y="17655"/>
                    <a:pt x="1479" y="15628"/>
                  </a:cubicBezTo>
                  <a:cubicBezTo>
                    <a:pt x="1790" y="14220"/>
                    <a:pt x="2110" y="12764"/>
                    <a:pt x="2029" y="11314"/>
                  </a:cubicBezTo>
                  <a:cubicBezTo>
                    <a:pt x="1992" y="10647"/>
                    <a:pt x="1915" y="9965"/>
                    <a:pt x="1841" y="9306"/>
                  </a:cubicBezTo>
                  <a:cubicBezTo>
                    <a:pt x="1530" y="6526"/>
                    <a:pt x="1235" y="3900"/>
                    <a:pt x="3673" y="2060"/>
                  </a:cubicBezTo>
                  <a:cubicBezTo>
                    <a:pt x="5284" y="843"/>
                    <a:pt x="6219" y="582"/>
                    <a:pt x="6727" y="582"/>
                  </a:cubicBezTo>
                  <a:close/>
                  <a:moveTo>
                    <a:pt x="6724" y="0"/>
                  </a:moveTo>
                  <a:cubicBezTo>
                    <a:pt x="5862" y="0"/>
                    <a:pt x="4721" y="536"/>
                    <a:pt x="3320" y="1593"/>
                  </a:cubicBezTo>
                  <a:cubicBezTo>
                    <a:pt x="615" y="3634"/>
                    <a:pt x="942" y="6551"/>
                    <a:pt x="1259" y="9371"/>
                  </a:cubicBezTo>
                  <a:cubicBezTo>
                    <a:pt x="1332" y="10022"/>
                    <a:pt x="1408" y="10695"/>
                    <a:pt x="1444" y="11347"/>
                  </a:cubicBezTo>
                  <a:cubicBezTo>
                    <a:pt x="1522" y="12716"/>
                    <a:pt x="1209" y="14133"/>
                    <a:pt x="907" y="15502"/>
                  </a:cubicBezTo>
                  <a:cubicBezTo>
                    <a:pt x="462" y="17526"/>
                    <a:pt x="1" y="19619"/>
                    <a:pt x="793" y="21594"/>
                  </a:cubicBezTo>
                  <a:cubicBezTo>
                    <a:pt x="1564" y="23523"/>
                    <a:pt x="2423" y="23901"/>
                    <a:pt x="2867" y="23956"/>
                  </a:cubicBezTo>
                  <a:cubicBezTo>
                    <a:pt x="2913" y="23961"/>
                    <a:pt x="2959" y="23964"/>
                    <a:pt x="3005" y="23964"/>
                  </a:cubicBezTo>
                  <a:cubicBezTo>
                    <a:pt x="3321" y="23964"/>
                    <a:pt x="3602" y="23829"/>
                    <a:pt x="3776" y="23588"/>
                  </a:cubicBezTo>
                  <a:cubicBezTo>
                    <a:pt x="3941" y="23360"/>
                    <a:pt x="3972" y="23083"/>
                    <a:pt x="3859" y="22845"/>
                  </a:cubicBezTo>
                  <a:cubicBezTo>
                    <a:pt x="3584" y="22265"/>
                    <a:pt x="2046" y="17695"/>
                    <a:pt x="3279" y="14528"/>
                  </a:cubicBezTo>
                  <a:cubicBezTo>
                    <a:pt x="3995" y="12688"/>
                    <a:pt x="4027" y="10858"/>
                    <a:pt x="4056" y="9243"/>
                  </a:cubicBezTo>
                  <a:cubicBezTo>
                    <a:pt x="4078" y="7940"/>
                    <a:pt x="4097" y="6814"/>
                    <a:pt x="4476" y="6006"/>
                  </a:cubicBezTo>
                  <a:cubicBezTo>
                    <a:pt x="5016" y="4853"/>
                    <a:pt x="6425" y="4672"/>
                    <a:pt x="7260" y="4672"/>
                  </a:cubicBezTo>
                  <a:cubicBezTo>
                    <a:pt x="7639" y="4672"/>
                    <a:pt x="7900" y="4709"/>
                    <a:pt x="7907" y="4710"/>
                  </a:cubicBezTo>
                  <a:cubicBezTo>
                    <a:pt x="7922" y="4712"/>
                    <a:pt x="7937" y="4713"/>
                    <a:pt x="7952" y="4713"/>
                  </a:cubicBezTo>
                  <a:cubicBezTo>
                    <a:pt x="8124" y="4713"/>
                    <a:pt x="8264" y="4563"/>
                    <a:pt x="8243" y="4386"/>
                  </a:cubicBezTo>
                  <a:lnTo>
                    <a:pt x="7775" y="525"/>
                  </a:lnTo>
                  <a:cubicBezTo>
                    <a:pt x="7769" y="477"/>
                    <a:pt x="7751" y="430"/>
                    <a:pt x="7722" y="391"/>
                  </a:cubicBezTo>
                  <a:cubicBezTo>
                    <a:pt x="7687" y="342"/>
                    <a:pt x="7489" y="95"/>
                    <a:pt x="7009" y="21"/>
                  </a:cubicBezTo>
                  <a:cubicBezTo>
                    <a:pt x="6917" y="7"/>
                    <a:pt x="6822" y="0"/>
                    <a:pt x="6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1511111" y="1590885"/>
              <a:ext cx="476947" cy="542423"/>
            </a:xfrm>
            <a:custGeom>
              <a:avLst/>
              <a:gdLst/>
              <a:ahLst/>
              <a:cxnLst/>
              <a:rect l="l" t="t" r="r" b="b"/>
              <a:pathLst>
                <a:path w="23521" h="26750" extrusionOk="0">
                  <a:moveTo>
                    <a:pt x="8887" y="1"/>
                  </a:moveTo>
                  <a:cubicBezTo>
                    <a:pt x="8521" y="1"/>
                    <a:pt x="8163" y="18"/>
                    <a:pt x="7818" y="51"/>
                  </a:cubicBezTo>
                  <a:cubicBezTo>
                    <a:pt x="7703" y="41"/>
                    <a:pt x="7585" y="35"/>
                    <a:pt x="7463" y="35"/>
                  </a:cubicBezTo>
                  <a:cubicBezTo>
                    <a:pt x="7175" y="35"/>
                    <a:pt x="6866" y="66"/>
                    <a:pt x="6532" y="132"/>
                  </a:cubicBezTo>
                  <a:cubicBezTo>
                    <a:pt x="2380" y="972"/>
                    <a:pt x="1" y="3499"/>
                    <a:pt x="973" y="5060"/>
                  </a:cubicBezTo>
                  <a:cubicBezTo>
                    <a:pt x="1945" y="6621"/>
                    <a:pt x="5667" y="6842"/>
                    <a:pt x="5667" y="6842"/>
                  </a:cubicBezTo>
                  <a:lnTo>
                    <a:pt x="6245" y="6995"/>
                  </a:lnTo>
                  <a:cubicBezTo>
                    <a:pt x="6203" y="6812"/>
                    <a:pt x="6174" y="6625"/>
                    <a:pt x="6159" y="6437"/>
                  </a:cubicBezTo>
                  <a:cubicBezTo>
                    <a:pt x="6433" y="6266"/>
                    <a:pt x="6813" y="6105"/>
                    <a:pt x="7270" y="6105"/>
                  </a:cubicBezTo>
                  <a:cubicBezTo>
                    <a:pt x="7742" y="6105"/>
                    <a:pt x="8297" y="6276"/>
                    <a:pt x="8905" y="6785"/>
                  </a:cubicBezTo>
                  <a:cubicBezTo>
                    <a:pt x="10774" y="8350"/>
                    <a:pt x="12420" y="11165"/>
                    <a:pt x="12681" y="13939"/>
                  </a:cubicBezTo>
                  <a:cubicBezTo>
                    <a:pt x="13080" y="18144"/>
                    <a:pt x="15363" y="19435"/>
                    <a:pt x="15577" y="21200"/>
                  </a:cubicBezTo>
                  <a:cubicBezTo>
                    <a:pt x="15790" y="22965"/>
                    <a:pt x="12968" y="25547"/>
                    <a:pt x="12373" y="26178"/>
                  </a:cubicBezTo>
                  <a:cubicBezTo>
                    <a:pt x="11929" y="26652"/>
                    <a:pt x="13391" y="26750"/>
                    <a:pt x="14467" y="26750"/>
                  </a:cubicBezTo>
                  <a:cubicBezTo>
                    <a:pt x="14989" y="26750"/>
                    <a:pt x="15420" y="26726"/>
                    <a:pt x="15498" y="26712"/>
                  </a:cubicBezTo>
                  <a:cubicBezTo>
                    <a:pt x="19026" y="26062"/>
                    <a:pt x="21110" y="23455"/>
                    <a:pt x="22216" y="20178"/>
                  </a:cubicBezTo>
                  <a:cubicBezTo>
                    <a:pt x="23520" y="16318"/>
                    <a:pt x="21417" y="13664"/>
                    <a:pt x="19863" y="10384"/>
                  </a:cubicBezTo>
                  <a:cubicBezTo>
                    <a:pt x="18960" y="8478"/>
                    <a:pt x="18629" y="4823"/>
                    <a:pt x="15622" y="2166"/>
                  </a:cubicBezTo>
                  <a:cubicBezTo>
                    <a:pt x="13985" y="720"/>
                    <a:pt x="11279" y="1"/>
                    <a:pt x="8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1518736" y="1585024"/>
              <a:ext cx="471026" cy="554306"/>
            </a:xfrm>
            <a:custGeom>
              <a:avLst/>
              <a:gdLst/>
              <a:ahLst/>
              <a:cxnLst/>
              <a:rect l="l" t="t" r="r" b="b"/>
              <a:pathLst>
                <a:path w="23229" h="27336" extrusionOk="0">
                  <a:moveTo>
                    <a:pt x="8483" y="585"/>
                  </a:moveTo>
                  <a:cubicBezTo>
                    <a:pt x="10664" y="585"/>
                    <a:pt x="13377" y="1194"/>
                    <a:pt x="15052" y="2673"/>
                  </a:cubicBezTo>
                  <a:cubicBezTo>
                    <a:pt x="17180" y="4554"/>
                    <a:pt x="17930" y="6945"/>
                    <a:pt x="18532" y="8868"/>
                  </a:cubicBezTo>
                  <a:cubicBezTo>
                    <a:pt x="18765" y="9614"/>
                    <a:pt x="18967" y="10259"/>
                    <a:pt x="19223" y="10797"/>
                  </a:cubicBezTo>
                  <a:cubicBezTo>
                    <a:pt x="19501" y="11385"/>
                    <a:pt x="19797" y="11954"/>
                    <a:pt x="20089" y="12514"/>
                  </a:cubicBezTo>
                  <a:cubicBezTo>
                    <a:pt x="21433" y="15093"/>
                    <a:pt x="22594" y="17320"/>
                    <a:pt x="21563" y="20373"/>
                  </a:cubicBezTo>
                  <a:cubicBezTo>
                    <a:pt x="20335" y="24013"/>
                    <a:pt x="18150" y="26147"/>
                    <a:pt x="15070" y="26714"/>
                  </a:cubicBezTo>
                  <a:cubicBezTo>
                    <a:pt x="14937" y="26735"/>
                    <a:pt x="14603" y="26749"/>
                    <a:pt x="14206" y="26749"/>
                  </a:cubicBezTo>
                  <a:cubicBezTo>
                    <a:pt x="13512" y="26749"/>
                    <a:pt x="12627" y="26707"/>
                    <a:pt x="12286" y="26589"/>
                  </a:cubicBezTo>
                  <a:cubicBezTo>
                    <a:pt x="12344" y="26530"/>
                    <a:pt x="12412" y="26461"/>
                    <a:pt x="12491" y="26381"/>
                  </a:cubicBezTo>
                  <a:cubicBezTo>
                    <a:pt x="13451" y="25416"/>
                    <a:pt x="15697" y="23156"/>
                    <a:pt x="15492" y="21453"/>
                  </a:cubicBezTo>
                  <a:cubicBezTo>
                    <a:pt x="15400" y="20704"/>
                    <a:pt x="14982" y="20051"/>
                    <a:pt x="14497" y="19297"/>
                  </a:cubicBezTo>
                  <a:cubicBezTo>
                    <a:pt x="13756" y="18143"/>
                    <a:pt x="12835" y="16707"/>
                    <a:pt x="12598" y="14201"/>
                  </a:cubicBezTo>
                  <a:cubicBezTo>
                    <a:pt x="12345" y="11536"/>
                    <a:pt x="10787" y="8582"/>
                    <a:pt x="8717" y="6850"/>
                  </a:cubicBezTo>
                  <a:cubicBezTo>
                    <a:pt x="8043" y="6285"/>
                    <a:pt x="7422" y="6101"/>
                    <a:pt x="6896" y="6101"/>
                  </a:cubicBezTo>
                  <a:cubicBezTo>
                    <a:pt x="6355" y="6101"/>
                    <a:pt x="5916" y="6297"/>
                    <a:pt x="5628" y="6476"/>
                  </a:cubicBezTo>
                  <a:cubicBezTo>
                    <a:pt x="5534" y="6536"/>
                    <a:pt x="5482" y="6640"/>
                    <a:pt x="5491" y="6750"/>
                  </a:cubicBezTo>
                  <a:cubicBezTo>
                    <a:pt x="5495" y="6797"/>
                    <a:pt x="5499" y="6841"/>
                    <a:pt x="5505" y="6885"/>
                  </a:cubicBezTo>
                  <a:lnTo>
                    <a:pt x="5366" y="6848"/>
                  </a:lnTo>
                  <a:cubicBezTo>
                    <a:pt x="5346" y="6843"/>
                    <a:pt x="5328" y="6840"/>
                    <a:pt x="5308" y="6839"/>
                  </a:cubicBezTo>
                  <a:cubicBezTo>
                    <a:pt x="4314" y="6779"/>
                    <a:pt x="1577" y="6368"/>
                    <a:pt x="845" y="5194"/>
                  </a:cubicBezTo>
                  <a:cubicBezTo>
                    <a:pt x="624" y="4838"/>
                    <a:pt x="615" y="4419"/>
                    <a:pt x="818" y="3948"/>
                  </a:cubicBezTo>
                  <a:cubicBezTo>
                    <a:pt x="1323" y="2776"/>
                    <a:pt x="3187" y="1320"/>
                    <a:pt x="6215" y="708"/>
                  </a:cubicBezTo>
                  <a:cubicBezTo>
                    <a:pt x="6509" y="648"/>
                    <a:pt x="6810" y="617"/>
                    <a:pt x="7112" y="617"/>
                  </a:cubicBezTo>
                  <a:cubicBezTo>
                    <a:pt x="7231" y="617"/>
                    <a:pt x="7351" y="622"/>
                    <a:pt x="7471" y="632"/>
                  </a:cubicBezTo>
                  <a:cubicBezTo>
                    <a:pt x="7790" y="601"/>
                    <a:pt x="8129" y="585"/>
                    <a:pt x="8483" y="585"/>
                  </a:cubicBezTo>
                  <a:close/>
                  <a:moveTo>
                    <a:pt x="8498" y="0"/>
                  </a:moveTo>
                  <a:cubicBezTo>
                    <a:pt x="8137" y="0"/>
                    <a:pt x="7792" y="17"/>
                    <a:pt x="7468" y="49"/>
                  </a:cubicBezTo>
                  <a:cubicBezTo>
                    <a:pt x="7345" y="38"/>
                    <a:pt x="7219" y="32"/>
                    <a:pt x="7091" y="32"/>
                  </a:cubicBezTo>
                  <a:cubicBezTo>
                    <a:pt x="6771" y="32"/>
                    <a:pt x="6439" y="67"/>
                    <a:pt x="6098" y="135"/>
                  </a:cubicBezTo>
                  <a:cubicBezTo>
                    <a:pt x="3299" y="701"/>
                    <a:pt x="959" y="2139"/>
                    <a:pt x="280" y="3717"/>
                  </a:cubicBezTo>
                  <a:cubicBezTo>
                    <a:pt x="1" y="4365"/>
                    <a:pt x="24" y="4982"/>
                    <a:pt x="349" y="5504"/>
                  </a:cubicBezTo>
                  <a:cubicBezTo>
                    <a:pt x="1352" y="7115"/>
                    <a:pt x="4853" y="7395"/>
                    <a:pt x="5243" y="7420"/>
                  </a:cubicBezTo>
                  <a:lnTo>
                    <a:pt x="5793" y="7568"/>
                  </a:lnTo>
                  <a:cubicBezTo>
                    <a:pt x="5819" y="7574"/>
                    <a:pt x="5844" y="7577"/>
                    <a:pt x="5869" y="7577"/>
                  </a:cubicBezTo>
                  <a:cubicBezTo>
                    <a:pt x="6049" y="7577"/>
                    <a:pt x="6197" y="7408"/>
                    <a:pt x="6153" y="7219"/>
                  </a:cubicBezTo>
                  <a:cubicBezTo>
                    <a:pt x="6127" y="7109"/>
                    <a:pt x="6108" y="6998"/>
                    <a:pt x="6094" y="6885"/>
                  </a:cubicBezTo>
                  <a:cubicBezTo>
                    <a:pt x="6318" y="6771"/>
                    <a:pt x="6586" y="6688"/>
                    <a:pt x="6891" y="6688"/>
                  </a:cubicBezTo>
                  <a:cubicBezTo>
                    <a:pt x="7311" y="6688"/>
                    <a:pt x="7800" y="6845"/>
                    <a:pt x="8341" y="7298"/>
                  </a:cubicBezTo>
                  <a:cubicBezTo>
                    <a:pt x="10301" y="8940"/>
                    <a:pt x="11776" y="11735"/>
                    <a:pt x="12015" y="14256"/>
                  </a:cubicBezTo>
                  <a:cubicBezTo>
                    <a:pt x="12265" y="16904"/>
                    <a:pt x="13229" y="18406"/>
                    <a:pt x="14005" y="19613"/>
                  </a:cubicBezTo>
                  <a:cubicBezTo>
                    <a:pt x="14469" y="20337"/>
                    <a:pt x="14835" y="20908"/>
                    <a:pt x="14910" y="21524"/>
                  </a:cubicBezTo>
                  <a:cubicBezTo>
                    <a:pt x="15082" y="22945"/>
                    <a:pt x="12899" y="25143"/>
                    <a:pt x="12076" y="25969"/>
                  </a:cubicBezTo>
                  <a:cubicBezTo>
                    <a:pt x="11954" y="26092"/>
                    <a:pt x="11854" y="26193"/>
                    <a:pt x="11783" y="26267"/>
                  </a:cubicBezTo>
                  <a:cubicBezTo>
                    <a:pt x="11545" y="26522"/>
                    <a:pt x="11629" y="26749"/>
                    <a:pt x="11676" y="26835"/>
                  </a:cubicBezTo>
                  <a:cubicBezTo>
                    <a:pt x="11901" y="27248"/>
                    <a:pt x="13056" y="27335"/>
                    <a:pt x="13978" y="27335"/>
                  </a:cubicBezTo>
                  <a:cubicBezTo>
                    <a:pt x="14628" y="27335"/>
                    <a:pt x="15162" y="27292"/>
                    <a:pt x="15175" y="27289"/>
                  </a:cubicBezTo>
                  <a:cubicBezTo>
                    <a:pt x="18435" y="26688"/>
                    <a:pt x="20835" y="24361"/>
                    <a:pt x="22118" y="20561"/>
                  </a:cubicBezTo>
                  <a:cubicBezTo>
                    <a:pt x="23229" y="17271"/>
                    <a:pt x="21957" y="14829"/>
                    <a:pt x="20609" y="12243"/>
                  </a:cubicBezTo>
                  <a:cubicBezTo>
                    <a:pt x="20321" y="11691"/>
                    <a:pt x="20027" y="11129"/>
                    <a:pt x="19752" y="10546"/>
                  </a:cubicBezTo>
                  <a:cubicBezTo>
                    <a:pt x="19514" y="10046"/>
                    <a:pt x="19318" y="9419"/>
                    <a:pt x="19090" y="8694"/>
                  </a:cubicBezTo>
                  <a:cubicBezTo>
                    <a:pt x="18466" y="6702"/>
                    <a:pt x="17689" y="4224"/>
                    <a:pt x="15440" y="2236"/>
                  </a:cubicBezTo>
                  <a:cubicBezTo>
                    <a:pt x="13647" y="652"/>
                    <a:pt x="10768" y="0"/>
                    <a:pt x="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1850110" y="2075834"/>
              <a:ext cx="18311" cy="21839"/>
            </a:xfrm>
            <a:custGeom>
              <a:avLst/>
              <a:gdLst/>
              <a:ahLst/>
              <a:cxnLst/>
              <a:rect l="l" t="t" r="r" b="b"/>
              <a:pathLst>
                <a:path w="903" h="1077" extrusionOk="0">
                  <a:moveTo>
                    <a:pt x="736" y="0"/>
                  </a:moveTo>
                  <a:cubicBezTo>
                    <a:pt x="680" y="0"/>
                    <a:pt x="627" y="33"/>
                    <a:pt x="602" y="87"/>
                  </a:cubicBezTo>
                  <a:cubicBezTo>
                    <a:pt x="479" y="363"/>
                    <a:pt x="306" y="613"/>
                    <a:pt x="92" y="827"/>
                  </a:cubicBezTo>
                  <a:cubicBezTo>
                    <a:pt x="1" y="920"/>
                    <a:pt x="66" y="1077"/>
                    <a:pt x="197" y="1077"/>
                  </a:cubicBezTo>
                  <a:cubicBezTo>
                    <a:pt x="235" y="1077"/>
                    <a:pt x="272" y="1061"/>
                    <a:pt x="300" y="1034"/>
                  </a:cubicBezTo>
                  <a:cubicBezTo>
                    <a:pt x="538" y="794"/>
                    <a:pt x="732" y="515"/>
                    <a:pt x="869" y="207"/>
                  </a:cubicBezTo>
                  <a:cubicBezTo>
                    <a:pt x="903" y="133"/>
                    <a:pt x="869" y="46"/>
                    <a:pt x="796" y="13"/>
                  </a:cubicBezTo>
                  <a:cubicBezTo>
                    <a:pt x="776" y="4"/>
                    <a:pt x="756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1590542" y="1660320"/>
              <a:ext cx="282384" cy="388760"/>
            </a:xfrm>
            <a:custGeom>
              <a:avLst/>
              <a:gdLst/>
              <a:ahLst/>
              <a:cxnLst/>
              <a:rect l="l" t="t" r="r" b="b"/>
              <a:pathLst>
                <a:path w="13926" h="19172" extrusionOk="0">
                  <a:moveTo>
                    <a:pt x="2223" y="0"/>
                  </a:moveTo>
                  <a:cubicBezTo>
                    <a:pt x="1698" y="0"/>
                    <a:pt x="1239" y="124"/>
                    <a:pt x="866" y="371"/>
                  </a:cubicBezTo>
                  <a:cubicBezTo>
                    <a:pt x="276" y="761"/>
                    <a:pt x="0" y="1180"/>
                    <a:pt x="45" y="1616"/>
                  </a:cubicBezTo>
                  <a:cubicBezTo>
                    <a:pt x="138" y="2509"/>
                    <a:pt x="1581" y="3088"/>
                    <a:pt x="1642" y="3113"/>
                  </a:cubicBezTo>
                  <a:cubicBezTo>
                    <a:pt x="1659" y="3119"/>
                    <a:pt x="1676" y="3122"/>
                    <a:pt x="1693" y="3122"/>
                  </a:cubicBezTo>
                  <a:cubicBezTo>
                    <a:pt x="1752" y="3122"/>
                    <a:pt x="1807" y="3087"/>
                    <a:pt x="1830" y="3029"/>
                  </a:cubicBezTo>
                  <a:cubicBezTo>
                    <a:pt x="1859" y="2955"/>
                    <a:pt x="1823" y="2871"/>
                    <a:pt x="1750" y="2840"/>
                  </a:cubicBezTo>
                  <a:cubicBezTo>
                    <a:pt x="1378" y="2694"/>
                    <a:pt x="398" y="2183"/>
                    <a:pt x="336" y="1586"/>
                  </a:cubicBezTo>
                  <a:cubicBezTo>
                    <a:pt x="303" y="1267"/>
                    <a:pt x="535" y="941"/>
                    <a:pt x="1027" y="615"/>
                  </a:cubicBezTo>
                  <a:cubicBezTo>
                    <a:pt x="1352" y="400"/>
                    <a:pt x="1756" y="292"/>
                    <a:pt x="2223" y="292"/>
                  </a:cubicBezTo>
                  <a:cubicBezTo>
                    <a:pt x="2566" y="292"/>
                    <a:pt x="2944" y="351"/>
                    <a:pt x="3349" y="468"/>
                  </a:cubicBezTo>
                  <a:cubicBezTo>
                    <a:pt x="5476" y="1086"/>
                    <a:pt x="7853" y="3158"/>
                    <a:pt x="8763" y="5186"/>
                  </a:cubicBezTo>
                  <a:cubicBezTo>
                    <a:pt x="9363" y="6527"/>
                    <a:pt x="9638" y="8003"/>
                    <a:pt x="9904" y="9432"/>
                  </a:cubicBezTo>
                  <a:cubicBezTo>
                    <a:pt x="10249" y="11288"/>
                    <a:pt x="10575" y="13040"/>
                    <a:pt x="11569" y="14390"/>
                  </a:cubicBezTo>
                  <a:cubicBezTo>
                    <a:pt x="12012" y="14992"/>
                    <a:pt x="13472" y="17107"/>
                    <a:pt x="13627" y="19037"/>
                  </a:cubicBezTo>
                  <a:cubicBezTo>
                    <a:pt x="13633" y="19113"/>
                    <a:pt x="13697" y="19172"/>
                    <a:pt x="13772" y="19172"/>
                  </a:cubicBezTo>
                  <a:lnTo>
                    <a:pt x="13785" y="19172"/>
                  </a:lnTo>
                  <a:cubicBezTo>
                    <a:pt x="13865" y="19165"/>
                    <a:pt x="13925" y="19094"/>
                    <a:pt x="13918" y="19014"/>
                  </a:cubicBezTo>
                  <a:cubicBezTo>
                    <a:pt x="13761" y="17060"/>
                    <a:pt x="12387" y="15008"/>
                    <a:pt x="11805" y="14216"/>
                  </a:cubicBezTo>
                  <a:cubicBezTo>
                    <a:pt x="10850" y="12922"/>
                    <a:pt x="10530" y="11200"/>
                    <a:pt x="10191" y="9378"/>
                  </a:cubicBezTo>
                  <a:cubicBezTo>
                    <a:pt x="9923" y="7934"/>
                    <a:pt x="9644" y="6440"/>
                    <a:pt x="9029" y="5066"/>
                  </a:cubicBezTo>
                  <a:cubicBezTo>
                    <a:pt x="8089" y="2969"/>
                    <a:pt x="5630" y="826"/>
                    <a:pt x="3430" y="187"/>
                  </a:cubicBezTo>
                  <a:cubicBezTo>
                    <a:pt x="3000" y="62"/>
                    <a:pt x="2595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1574015" y="1629374"/>
              <a:ext cx="373572" cy="417635"/>
            </a:xfrm>
            <a:custGeom>
              <a:avLst/>
              <a:gdLst/>
              <a:ahLst/>
              <a:cxnLst/>
              <a:rect l="l" t="t" r="r" b="b"/>
              <a:pathLst>
                <a:path w="18423" h="20596" extrusionOk="0">
                  <a:moveTo>
                    <a:pt x="4304" y="1"/>
                  </a:moveTo>
                  <a:cubicBezTo>
                    <a:pt x="3006" y="1"/>
                    <a:pt x="1760" y="373"/>
                    <a:pt x="903" y="1224"/>
                  </a:cubicBezTo>
                  <a:cubicBezTo>
                    <a:pt x="246" y="1875"/>
                    <a:pt x="0" y="2417"/>
                    <a:pt x="171" y="2836"/>
                  </a:cubicBezTo>
                  <a:cubicBezTo>
                    <a:pt x="195" y="2892"/>
                    <a:pt x="249" y="2927"/>
                    <a:pt x="307" y="2927"/>
                  </a:cubicBezTo>
                  <a:cubicBezTo>
                    <a:pt x="326" y="2927"/>
                    <a:pt x="344" y="2923"/>
                    <a:pt x="362" y="2916"/>
                  </a:cubicBezTo>
                  <a:cubicBezTo>
                    <a:pt x="437" y="2885"/>
                    <a:pt x="473" y="2800"/>
                    <a:pt x="443" y="2725"/>
                  </a:cubicBezTo>
                  <a:cubicBezTo>
                    <a:pt x="322" y="2431"/>
                    <a:pt x="553" y="1983"/>
                    <a:pt x="1110" y="1430"/>
                  </a:cubicBezTo>
                  <a:cubicBezTo>
                    <a:pt x="1913" y="633"/>
                    <a:pt x="3081" y="285"/>
                    <a:pt x="4303" y="285"/>
                  </a:cubicBezTo>
                  <a:cubicBezTo>
                    <a:pt x="5844" y="285"/>
                    <a:pt x="7471" y="839"/>
                    <a:pt x="8561" y="1745"/>
                  </a:cubicBezTo>
                  <a:cubicBezTo>
                    <a:pt x="10426" y="3295"/>
                    <a:pt x="11499" y="5347"/>
                    <a:pt x="12152" y="8608"/>
                  </a:cubicBezTo>
                  <a:cubicBezTo>
                    <a:pt x="12703" y="11369"/>
                    <a:pt x="13350" y="13177"/>
                    <a:pt x="15178" y="14818"/>
                  </a:cubicBezTo>
                  <a:cubicBezTo>
                    <a:pt x="17324" y="16745"/>
                    <a:pt x="17790" y="18409"/>
                    <a:pt x="16737" y="20381"/>
                  </a:cubicBezTo>
                  <a:cubicBezTo>
                    <a:pt x="16686" y="20478"/>
                    <a:pt x="16756" y="20596"/>
                    <a:pt x="16867" y="20596"/>
                  </a:cubicBezTo>
                  <a:cubicBezTo>
                    <a:pt x="16920" y="20596"/>
                    <a:pt x="16970" y="20567"/>
                    <a:pt x="16996" y="20519"/>
                  </a:cubicBezTo>
                  <a:cubicBezTo>
                    <a:pt x="18423" y="17846"/>
                    <a:pt x="16878" y="15952"/>
                    <a:pt x="15373" y="14601"/>
                  </a:cubicBezTo>
                  <a:cubicBezTo>
                    <a:pt x="13605" y="13014"/>
                    <a:pt x="12977" y="11250"/>
                    <a:pt x="12437" y="8551"/>
                  </a:cubicBezTo>
                  <a:cubicBezTo>
                    <a:pt x="11772" y="5218"/>
                    <a:pt x="10668" y="3116"/>
                    <a:pt x="8748" y="1520"/>
                  </a:cubicBezTo>
                  <a:cubicBezTo>
                    <a:pt x="7613" y="575"/>
                    <a:pt x="5917" y="1"/>
                    <a:pt x="4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1534877" y="1665694"/>
              <a:ext cx="50694" cy="63124"/>
            </a:xfrm>
            <a:custGeom>
              <a:avLst/>
              <a:gdLst/>
              <a:ahLst/>
              <a:cxnLst/>
              <a:rect l="l" t="t" r="r" b="b"/>
              <a:pathLst>
                <a:path w="2500" h="3113" extrusionOk="0">
                  <a:moveTo>
                    <a:pt x="660" y="1"/>
                  </a:moveTo>
                  <a:cubicBezTo>
                    <a:pt x="618" y="1"/>
                    <a:pt x="577" y="19"/>
                    <a:pt x="548" y="54"/>
                  </a:cubicBezTo>
                  <a:cubicBezTo>
                    <a:pt x="138" y="542"/>
                    <a:pt x="1" y="1023"/>
                    <a:pt x="140" y="1480"/>
                  </a:cubicBezTo>
                  <a:cubicBezTo>
                    <a:pt x="466" y="2558"/>
                    <a:pt x="2229" y="3085"/>
                    <a:pt x="2303" y="3105"/>
                  </a:cubicBezTo>
                  <a:cubicBezTo>
                    <a:pt x="2317" y="3110"/>
                    <a:pt x="2331" y="3111"/>
                    <a:pt x="2345" y="3112"/>
                  </a:cubicBezTo>
                  <a:cubicBezTo>
                    <a:pt x="2417" y="3112"/>
                    <a:pt x="2478" y="3059"/>
                    <a:pt x="2489" y="2987"/>
                  </a:cubicBezTo>
                  <a:cubicBezTo>
                    <a:pt x="2499" y="2915"/>
                    <a:pt x="2455" y="2847"/>
                    <a:pt x="2385" y="2826"/>
                  </a:cubicBezTo>
                  <a:cubicBezTo>
                    <a:pt x="2369" y="2821"/>
                    <a:pt x="701" y="2324"/>
                    <a:pt x="420" y="1396"/>
                  </a:cubicBezTo>
                  <a:cubicBezTo>
                    <a:pt x="311" y="1038"/>
                    <a:pt x="430" y="650"/>
                    <a:pt x="772" y="242"/>
                  </a:cubicBezTo>
                  <a:cubicBezTo>
                    <a:pt x="824" y="180"/>
                    <a:pt x="816" y="87"/>
                    <a:pt x="754" y="35"/>
                  </a:cubicBezTo>
                  <a:cubicBezTo>
                    <a:pt x="727" y="12"/>
                    <a:pt x="693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1544246" y="2092219"/>
              <a:ext cx="27719" cy="21981"/>
            </a:xfrm>
            <a:custGeom>
              <a:avLst/>
              <a:gdLst/>
              <a:ahLst/>
              <a:cxnLst/>
              <a:rect l="l" t="t" r="r" b="b"/>
              <a:pathLst>
                <a:path w="1367" h="1084" extrusionOk="0">
                  <a:moveTo>
                    <a:pt x="163" y="1"/>
                  </a:moveTo>
                  <a:cubicBezTo>
                    <a:pt x="128" y="1"/>
                    <a:pt x="94" y="13"/>
                    <a:pt x="66" y="37"/>
                  </a:cubicBezTo>
                  <a:cubicBezTo>
                    <a:pt x="6" y="92"/>
                    <a:pt x="1" y="184"/>
                    <a:pt x="54" y="244"/>
                  </a:cubicBezTo>
                  <a:cubicBezTo>
                    <a:pt x="348" y="578"/>
                    <a:pt x="701" y="857"/>
                    <a:pt x="1094" y="1066"/>
                  </a:cubicBezTo>
                  <a:cubicBezTo>
                    <a:pt x="1115" y="1078"/>
                    <a:pt x="1139" y="1083"/>
                    <a:pt x="1162" y="1083"/>
                  </a:cubicBezTo>
                  <a:lnTo>
                    <a:pt x="1163" y="1083"/>
                  </a:lnTo>
                  <a:cubicBezTo>
                    <a:pt x="1315" y="1083"/>
                    <a:pt x="1366" y="879"/>
                    <a:pt x="1230" y="807"/>
                  </a:cubicBezTo>
                  <a:cubicBezTo>
                    <a:pt x="868" y="614"/>
                    <a:pt x="544" y="358"/>
                    <a:pt x="273" y="50"/>
                  </a:cubicBezTo>
                  <a:cubicBezTo>
                    <a:pt x="244" y="18"/>
                    <a:pt x="203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1507400" y="1957669"/>
              <a:ext cx="31146" cy="121888"/>
            </a:xfrm>
            <a:custGeom>
              <a:avLst/>
              <a:gdLst/>
              <a:ahLst/>
              <a:cxnLst/>
              <a:rect l="l" t="t" r="r" b="b"/>
              <a:pathLst>
                <a:path w="1536" h="6011" extrusionOk="0">
                  <a:moveTo>
                    <a:pt x="511" y="0"/>
                  </a:moveTo>
                  <a:cubicBezTo>
                    <a:pt x="438" y="0"/>
                    <a:pt x="374" y="56"/>
                    <a:pt x="367" y="131"/>
                  </a:cubicBezTo>
                  <a:cubicBezTo>
                    <a:pt x="352" y="272"/>
                    <a:pt x="0" y="3594"/>
                    <a:pt x="1226" y="5932"/>
                  </a:cubicBezTo>
                  <a:cubicBezTo>
                    <a:pt x="1250" y="5981"/>
                    <a:pt x="1300" y="6011"/>
                    <a:pt x="1355" y="6011"/>
                  </a:cubicBezTo>
                  <a:cubicBezTo>
                    <a:pt x="1465" y="6011"/>
                    <a:pt x="1536" y="5894"/>
                    <a:pt x="1485" y="5796"/>
                  </a:cubicBezTo>
                  <a:cubicBezTo>
                    <a:pt x="301" y="3538"/>
                    <a:pt x="655" y="196"/>
                    <a:pt x="658" y="163"/>
                  </a:cubicBezTo>
                  <a:cubicBezTo>
                    <a:pt x="666" y="82"/>
                    <a:pt x="610" y="10"/>
                    <a:pt x="528" y="1"/>
                  </a:cubicBezTo>
                  <a:cubicBezTo>
                    <a:pt x="523" y="1"/>
                    <a:pt x="517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1809715" y="1674190"/>
              <a:ext cx="126491" cy="307224"/>
            </a:xfrm>
            <a:custGeom>
              <a:avLst/>
              <a:gdLst/>
              <a:ahLst/>
              <a:cxnLst/>
              <a:rect l="l" t="t" r="r" b="b"/>
              <a:pathLst>
                <a:path w="6238" h="15151" extrusionOk="0">
                  <a:moveTo>
                    <a:pt x="165" y="1"/>
                  </a:moveTo>
                  <a:cubicBezTo>
                    <a:pt x="134" y="1"/>
                    <a:pt x="103" y="10"/>
                    <a:pt x="77" y="30"/>
                  </a:cubicBezTo>
                  <a:cubicBezTo>
                    <a:pt x="13" y="80"/>
                    <a:pt x="1" y="172"/>
                    <a:pt x="51" y="236"/>
                  </a:cubicBezTo>
                  <a:cubicBezTo>
                    <a:pt x="788" y="1198"/>
                    <a:pt x="1765" y="2762"/>
                    <a:pt x="2231" y="4741"/>
                  </a:cubicBezTo>
                  <a:cubicBezTo>
                    <a:pt x="2565" y="6159"/>
                    <a:pt x="2639" y="7272"/>
                    <a:pt x="2698" y="8166"/>
                  </a:cubicBezTo>
                  <a:cubicBezTo>
                    <a:pt x="2806" y="9781"/>
                    <a:pt x="2877" y="10848"/>
                    <a:pt x="4275" y="12075"/>
                  </a:cubicBezTo>
                  <a:cubicBezTo>
                    <a:pt x="5209" y="12895"/>
                    <a:pt x="5799" y="13942"/>
                    <a:pt x="5938" y="15023"/>
                  </a:cubicBezTo>
                  <a:cubicBezTo>
                    <a:pt x="5948" y="15096"/>
                    <a:pt x="6009" y="15150"/>
                    <a:pt x="6083" y="15150"/>
                  </a:cubicBezTo>
                  <a:lnTo>
                    <a:pt x="6102" y="15150"/>
                  </a:lnTo>
                  <a:cubicBezTo>
                    <a:pt x="6182" y="15140"/>
                    <a:pt x="6238" y="15066"/>
                    <a:pt x="6228" y="14985"/>
                  </a:cubicBezTo>
                  <a:cubicBezTo>
                    <a:pt x="6081" y="13834"/>
                    <a:pt x="5455" y="12722"/>
                    <a:pt x="4469" y="11855"/>
                  </a:cubicBezTo>
                  <a:cubicBezTo>
                    <a:pt x="3162" y="10708"/>
                    <a:pt x="3097" y="9743"/>
                    <a:pt x="2990" y="8147"/>
                  </a:cubicBezTo>
                  <a:cubicBezTo>
                    <a:pt x="2931" y="7242"/>
                    <a:pt x="2855" y="6114"/>
                    <a:pt x="2515" y="4674"/>
                  </a:cubicBezTo>
                  <a:cubicBezTo>
                    <a:pt x="2038" y="2644"/>
                    <a:pt x="1037" y="1043"/>
                    <a:pt x="283" y="58"/>
                  </a:cubicBezTo>
                  <a:cubicBezTo>
                    <a:pt x="253" y="21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1777776" y="1639716"/>
              <a:ext cx="16019" cy="14640"/>
            </a:xfrm>
            <a:custGeom>
              <a:avLst/>
              <a:gdLst/>
              <a:ahLst/>
              <a:cxnLst/>
              <a:rect l="l" t="t" r="r" b="b"/>
              <a:pathLst>
                <a:path w="790" h="722" extrusionOk="0">
                  <a:moveTo>
                    <a:pt x="166" y="0"/>
                  </a:moveTo>
                  <a:cubicBezTo>
                    <a:pt x="124" y="0"/>
                    <a:pt x="82" y="19"/>
                    <a:pt x="53" y="54"/>
                  </a:cubicBezTo>
                  <a:cubicBezTo>
                    <a:pt x="0" y="118"/>
                    <a:pt x="11" y="212"/>
                    <a:pt x="76" y="262"/>
                  </a:cubicBezTo>
                  <a:cubicBezTo>
                    <a:pt x="77" y="263"/>
                    <a:pt x="253" y="408"/>
                    <a:pt x="526" y="680"/>
                  </a:cubicBezTo>
                  <a:cubicBezTo>
                    <a:pt x="553" y="707"/>
                    <a:pt x="590" y="722"/>
                    <a:pt x="630" y="722"/>
                  </a:cubicBezTo>
                  <a:cubicBezTo>
                    <a:pt x="631" y="722"/>
                    <a:pt x="632" y="722"/>
                    <a:pt x="633" y="722"/>
                  </a:cubicBezTo>
                  <a:cubicBezTo>
                    <a:pt x="670" y="722"/>
                    <a:pt x="706" y="706"/>
                    <a:pt x="733" y="679"/>
                  </a:cubicBezTo>
                  <a:cubicBezTo>
                    <a:pt x="790" y="622"/>
                    <a:pt x="790" y="529"/>
                    <a:pt x="733" y="472"/>
                  </a:cubicBezTo>
                  <a:cubicBezTo>
                    <a:pt x="448" y="190"/>
                    <a:pt x="270" y="41"/>
                    <a:pt x="262" y="36"/>
                  </a:cubicBezTo>
                  <a:cubicBezTo>
                    <a:pt x="234" y="12"/>
                    <a:pt x="20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1528408" y="4611607"/>
              <a:ext cx="300898" cy="282283"/>
            </a:xfrm>
            <a:custGeom>
              <a:avLst/>
              <a:gdLst/>
              <a:ahLst/>
              <a:cxnLst/>
              <a:rect l="l" t="t" r="r" b="b"/>
              <a:pathLst>
                <a:path w="14839" h="13921" extrusionOk="0">
                  <a:moveTo>
                    <a:pt x="1781" y="0"/>
                  </a:moveTo>
                  <a:cubicBezTo>
                    <a:pt x="1807" y="246"/>
                    <a:pt x="1821" y="385"/>
                    <a:pt x="1821" y="385"/>
                  </a:cubicBezTo>
                  <a:cubicBezTo>
                    <a:pt x="1821" y="385"/>
                    <a:pt x="521" y="3794"/>
                    <a:pt x="261" y="6135"/>
                  </a:cubicBezTo>
                  <a:cubicBezTo>
                    <a:pt x="1" y="8476"/>
                    <a:pt x="1886" y="9387"/>
                    <a:pt x="4562" y="10844"/>
                  </a:cubicBezTo>
                  <a:cubicBezTo>
                    <a:pt x="6592" y="11948"/>
                    <a:pt x="10394" y="13921"/>
                    <a:pt x="12515" y="13921"/>
                  </a:cubicBezTo>
                  <a:cubicBezTo>
                    <a:pt x="13190" y="13921"/>
                    <a:pt x="13695" y="13721"/>
                    <a:pt x="13918" y="13228"/>
                  </a:cubicBezTo>
                  <a:cubicBezTo>
                    <a:pt x="14838" y="11188"/>
                    <a:pt x="10561" y="6337"/>
                    <a:pt x="8397" y="2791"/>
                  </a:cubicBezTo>
                  <a:cubicBezTo>
                    <a:pt x="8021" y="2175"/>
                    <a:pt x="7717" y="1507"/>
                    <a:pt x="7464" y="802"/>
                  </a:cubicBezTo>
                  <a:cubicBezTo>
                    <a:pt x="6891" y="893"/>
                    <a:pt x="6350" y="931"/>
                    <a:pt x="5844" y="931"/>
                  </a:cubicBezTo>
                  <a:cubicBezTo>
                    <a:pt x="3962" y="931"/>
                    <a:pt x="2559" y="397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1522284" y="4605645"/>
              <a:ext cx="308765" cy="294166"/>
            </a:xfrm>
            <a:custGeom>
              <a:avLst/>
              <a:gdLst/>
              <a:ahLst/>
              <a:cxnLst/>
              <a:rect l="l" t="t" r="r" b="b"/>
              <a:pathLst>
                <a:path w="15227" h="14507" extrusionOk="0">
                  <a:moveTo>
                    <a:pt x="2401" y="767"/>
                  </a:moveTo>
                  <a:lnTo>
                    <a:pt x="2401" y="768"/>
                  </a:lnTo>
                  <a:cubicBezTo>
                    <a:pt x="3232" y="1126"/>
                    <a:pt x="4511" y="1517"/>
                    <a:pt x="6144" y="1517"/>
                  </a:cubicBezTo>
                  <a:cubicBezTo>
                    <a:pt x="6594" y="1517"/>
                    <a:pt x="7071" y="1487"/>
                    <a:pt x="7573" y="1419"/>
                  </a:cubicBezTo>
                  <a:cubicBezTo>
                    <a:pt x="7828" y="2095"/>
                    <a:pt x="8116" y="2690"/>
                    <a:pt x="8449" y="3237"/>
                  </a:cubicBezTo>
                  <a:cubicBezTo>
                    <a:pt x="9040" y="4206"/>
                    <a:pt x="9803" y="5293"/>
                    <a:pt x="10540" y="6343"/>
                  </a:cubicBezTo>
                  <a:cubicBezTo>
                    <a:pt x="12422" y="9026"/>
                    <a:pt x="14555" y="12066"/>
                    <a:pt x="13953" y="13400"/>
                  </a:cubicBezTo>
                  <a:cubicBezTo>
                    <a:pt x="13859" y="13609"/>
                    <a:pt x="13693" y="13752"/>
                    <a:pt x="13446" y="13834"/>
                  </a:cubicBezTo>
                  <a:cubicBezTo>
                    <a:pt x="13286" y="13888"/>
                    <a:pt x="13081" y="13922"/>
                    <a:pt x="12816" y="13922"/>
                  </a:cubicBezTo>
                  <a:cubicBezTo>
                    <a:pt x="11671" y="13922"/>
                    <a:pt x="9419" y="13285"/>
                    <a:pt x="5004" y="10880"/>
                  </a:cubicBezTo>
                  <a:lnTo>
                    <a:pt x="4662" y="10695"/>
                  </a:lnTo>
                  <a:cubicBezTo>
                    <a:pt x="2232" y="9377"/>
                    <a:pt x="627" y="8505"/>
                    <a:pt x="853" y="6461"/>
                  </a:cubicBezTo>
                  <a:cubicBezTo>
                    <a:pt x="1106" y="4184"/>
                    <a:pt x="2383" y="817"/>
                    <a:pt x="2397" y="783"/>
                  </a:cubicBezTo>
                  <a:cubicBezTo>
                    <a:pt x="2398" y="777"/>
                    <a:pt x="2400" y="773"/>
                    <a:pt x="2401" y="767"/>
                  </a:cubicBezTo>
                  <a:close/>
                  <a:moveTo>
                    <a:pt x="2083" y="1"/>
                  </a:moveTo>
                  <a:cubicBezTo>
                    <a:pt x="1919" y="1"/>
                    <a:pt x="1773" y="142"/>
                    <a:pt x="1792" y="324"/>
                  </a:cubicBezTo>
                  <a:lnTo>
                    <a:pt x="1825" y="639"/>
                  </a:lnTo>
                  <a:cubicBezTo>
                    <a:pt x="1638" y="1139"/>
                    <a:pt x="516" y="4197"/>
                    <a:pt x="271" y="6396"/>
                  </a:cubicBezTo>
                  <a:cubicBezTo>
                    <a:pt x="1" y="8831"/>
                    <a:pt x="1840" y="9829"/>
                    <a:pt x="4383" y="11210"/>
                  </a:cubicBezTo>
                  <a:lnTo>
                    <a:pt x="4724" y="11394"/>
                  </a:lnTo>
                  <a:cubicBezTo>
                    <a:pt x="8554" y="13479"/>
                    <a:pt x="11219" y="14506"/>
                    <a:pt x="12818" y="14506"/>
                  </a:cubicBezTo>
                  <a:cubicBezTo>
                    <a:pt x="13129" y="14506"/>
                    <a:pt x="13400" y="14467"/>
                    <a:pt x="13631" y="14389"/>
                  </a:cubicBezTo>
                  <a:cubicBezTo>
                    <a:pt x="14036" y="14253"/>
                    <a:pt x="14324" y="14001"/>
                    <a:pt x="14487" y="13642"/>
                  </a:cubicBezTo>
                  <a:cubicBezTo>
                    <a:pt x="15226" y="12004"/>
                    <a:pt x="13182" y="9091"/>
                    <a:pt x="11018" y="6008"/>
                  </a:cubicBezTo>
                  <a:cubicBezTo>
                    <a:pt x="10253" y="4917"/>
                    <a:pt x="9530" y="3886"/>
                    <a:pt x="8949" y="2932"/>
                  </a:cubicBezTo>
                  <a:cubicBezTo>
                    <a:pt x="8600" y="2361"/>
                    <a:pt x="8303" y="1728"/>
                    <a:pt x="8041" y="997"/>
                  </a:cubicBezTo>
                  <a:cubicBezTo>
                    <a:pt x="7997" y="879"/>
                    <a:pt x="7886" y="803"/>
                    <a:pt x="7763" y="803"/>
                  </a:cubicBezTo>
                  <a:cubicBezTo>
                    <a:pt x="7749" y="803"/>
                    <a:pt x="7734" y="804"/>
                    <a:pt x="7719" y="806"/>
                  </a:cubicBezTo>
                  <a:cubicBezTo>
                    <a:pt x="7161" y="894"/>
                    <a:pt x="6634" y="932"/>
                    <a:pt x="6142" y="932"/>
                  </a:cubicBezTo>
                  <a:cubicBezTo>
                    <a:pt x="4297" y="932"/>
                    <a:pt x="2940" y="403"/>
                    <a:pt x="2216" y="33"/>
                  </a:cubicBezTo>
                  <a:cubicBezTo>
                    <a:pt x="2172" y="11"/>
                    <a:pt x="2127" y="1"/>
                    <a:pt x="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1528408" y="4681549"/>
              <a:ext cx="292178" cy="212346"/>
            </a:xfrm>
            <a:custGeom>
              <a:avLst/>
              <a:gdLst/>
              <a:ahLst/>
              <a:cxnLst/>
              <a:rect l="l" t="t" r="r" b="b"/>
              <a:pathLst>
                <a:path w="14409" h="10472" extrusionOk="0">
                  <a:moveTo>
                    <a:pt x="824" y="0"/>
                  </a:moveTo>
                  <a:cubicBezTo>
                    <a:pt x="575" y="897"/>
                    <a:pt x="352" y="1857"/>
                    <a:pt x="261" y="2686"/>
                  </a:cubicBezTo>
                  <a:cubicBezTo>
                    <a:pt x="1" y="5027"/>
                    <a:pt x="1886" y="5938"/>
                    <a:pt x="4562" y="7395"/>
                  </a:cubicBezTo>
                  <a:cubicBezTo>
                    <a:pt x="6592" y="8499"/>
                    <a:pt x="10394" y="10472"/>
                    <a:pt x="12515" y="10472"/>
                  </a:cubicBezTo>
                  <a:cubicBezTo>
                    <a:pt x="13190" y="10472"/>
                    <a:pt x="13695" y="10272"/>
                    <a:pt x="13918" y="9779"/>
                  </a:cubicBezTo>
                  <a:cubicBezTo>
                    <a:pt x="14409" y="8691"/>
                    <a:pt x="13418" y="6804"/>
                    <a:pt x="12062" y="4741"/>
                  </a:cubicBezTo>
                  <a:cubicBezTo>
                    <a:pt x="11659" y="5354"/>
                    <a:pt x="10954" y="5804"/>
                    <a:pt x="9795" y="5804"/>
                  </a:cubicBezTo>
                  <a:cubicBezTo>
                    <a:pt x="9285" y="5804"/>
                    <a:pt x="8687" y="5717"/>
                    <a:pt x="7988" y="5518"/>
                  </a:cubicBezTo>
                  <a:cubicBezTo>
                    <a:pt x="5180" y="4715"/>
                    <a:pt x="2069" y="1423"/>
                    <a:pt x="8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1522284" y="4675607"/>
              <a:ext cx="305541" cy="224208"/>
            </a:xfrm>
            <a:custGeom>
              <a:avLst/>
              <a:gdLst/>
              <a:ahLst/>
              <a:cxnLst/>
              <a:rect l="l" t="t" r="r" b="b"/>
              <a:pathLst>
                <a:path w="15068" h="11057" extrusionOk="0">
                  <a:moveTo>
                    <a:pt x="1269" y="893"/>
                  </a:moveTo>
                  <a:cubicBezTo>
                    <a:pt x="2688" y="2460"/>
                    <a:pt x="5572" y="5338"/>
                    <a:pt x="8209" y="6091"/>
                  </a:cubicBezTo>
                  <a:cubicBezTo>
                    <a:pt x="8945" y="6302"/>
                    <a:pt x="9569" y="6390"/>
                    <a:pt x="10098" y="6390"/>
                  </a:cubicBezTo>
                  <a:cubicBezTo>
                    <a:pt x="11211" y="6390"/>
                    <a:pt x="11906" y="6000"/>
                    <a:pt x="12341" y="5535"/>
                  </a:cubicBezTo>
                  <a:cubicBezTo>
                    <a:pt x="13371" y="7135"/>
                    <a:pt x="14388" y="8987"/>
                    <a:pt x="13953" y="9950"/>
                  </a:cubicBezTo>
                  <a:cubicBezTo>
                    <a:pt x="13859" y="10160"/>
                    <a:pt x="13693" y="10303"/>
                    <a:pt x="13446" y="10385"/>
                  </a:cubicBezTo>
                  <a:cubicBezTo>
                    <a:pt x="13287" y="10439"/>
                    <a:pt x="13082" y="10472"/>
                    <a:pt x="12819" y="10472"/>
                  </a:cubicBezTo>
                  <a:cubicBezTo>
                    <a:pt x="11674" y="10472"/>
                    <a:pt x="9422" y="9838"/>
                    <a:pt x="5004" y="7431"/>
                  </a:cubicBezTo>
                  <a:lnTo>
                    <a:pt x="4662" y="7247"/>
                  </a:lnTo>
                  <a:cubicBezTo>
                    <a:pt x="2232" y="5928"/>
                    <a:pt x="627" y="5056"/>
                    <a:pt x="853" y="3012"/>
                  </a:cubicBezTo>
                  <a:cubicBezTo>
                    <a:pt x="919" y="2423"/>
                    <a:pt x="1058" y="1713"/>
                    <a:pt x="1269" y="893"/>
                  </a:cubicBezTo>
                  <a:close/>
                  <a:moveTo>
                    <a:pt x="1127" y="0"/>
                  </a:moveTo>
                  <a:cubicBezTo>
                    <a:pt x="1003" y="0"/>
                    <a:pt x="882" y="78"/>
                    <a:pt x="844" y="214"/>
                  </a:cubicBezTo>
                  <a:cubicBezTo>
                    <a:pt x="546" y="1287"/>
                    <a:pt x="354" y="2206"/>
                    <a:pt x="271" y="2946"/>
                  </a:cubicBezTo>
                  <a:cubicBezTo>
                    <a:pt x="1" y="5381"/>
                    <a:pt x="1840" y="6379"/>
                    <a:pt x="4383" y="7760"/>
                  </a:cubicBezTo>
                  <a:lnTo>
                    <a:pt x="4724" y="7944"/>
                  </a:lnTo>
                  <a:cubicBezTo>
                    <a:pt x="8554" y="10029"/>
                    <a:pt x="11219" y="11056"/>
                    <a:pt x="12818" y="11056"/>
                  </a:cubicBezTo>
                  <a:cubicBezTo>
                    <a:pt x="13129" y="11056"/>
                    <a:pt x="13400" y="11017"/>
                    <a:pt x="13631" y="10939"/>
                  </a:cubicBezTo>
                  <a:cubicBezTo>
                    <a:pt x="14036" y="10803"/>
                    <a:pt x="14324" y="10551"/>
                    <a:pt x="14487" y="10192"/>
                  </a:cubicBezTo>
                  <a:cubicBezTo>
                    <a:pt x="15067" y="8904"/>
                    <a:pt x="13864" y="6781"/>
                    <a:pt x="12609" y="4874"/>
                  </a:cubicBezTo>
                  <a:cubicBezTo>
                    <a:pt x="12554" y="4791"/>
                    <a:pt x="12462" y="4741"/>
                    <a:pt x="12364" y="4741"/>
                  </a:cubicBezTo>
                  <a:cubicBezTo>
                    <a:pt x="12265" y="4741"/>
                    <a:pt x="12173" y="4790"/>
                    <a:pt x="12120" y="4873"/>
                  </a:cubicBezTo>
                  <a:cubicBezTo>
                    <a:pt x="11713" y="5491"/>
                    <a:pt x="11024" y="5802"/>
                    <a:pt x="10091" y="5802"/>
                  </a:cubicBezTo>
                  <a:cubicBezTo>
                    <a:pt x="9587" y="5802"/>
                    <a:pt x="9011" y="5711"/>
                    <a:pt x="8370" y="5528"/>
                  </a:cubicBezTo>
                  <a:cubicBezTo>
                    <a:pt x="5632" y="4746"/>
                    <a:pt x="2547" y="1471"/>
                    <a:pt x="1346" y="100"/>
                  </a:cubicBezTo>
                  <a:cubicBezTo>
                    <a:pt x="1286" y="32"/>
                    <a:pt x="1206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1533215" y="4744799"/>
              <a:ext cx="280357" cy="149100"/>
            </a:xfrm>
            <a:custGeom>
              <a:avLst/>
              <a:gdLst/>
              <a:ahLst/>
              <a:cxnLst/>
              <a:rect l="l" t="t" r="r" b="b"/>
              <a:pathLst>
                <a:path w="13826" h="735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26"/>
                    <a:pt x="1821" y="2913"/>
                    <a:pt x="4325" y="4276"/>
                  </a:cubicBezTo>
                  <a:cubicBezTo>
                    <a:pt x="6354" y="5380"/>
                    <a:pt x="10156" y="7353"/>
                    <a:pt x="12277" y="7353"/>
                  </a:cubicBezTo>
                  <a:cubicBezTo>
                    <a:pt x="12953" y="7353"/>
                    <a:pt x="13458" y="7153"/>
                    <a:pt x="13681" y="6660"/>
                  </a:cubicBezTo>
                  <a:cubicBezTo>
                    <a:pt x="13795" y="6407"/>
                    <a:pt x="13826" y="6110"/>
                    <a:pt x="13793" y="5780"/>
                  </a:cubicBezTo>
                  <a:lnTo>
                    <a:pt x="13793" y="5780"/>
                  </a:lnTo>
                  <a:cubicBezTo>
                    <a:pt x="13114" y="6090"/>
                    <a:pt x="12456" y="6228"/>
                    <a:pt x="11796" y="6228"/>
                  </a:cubicBezTo>
                  <a:cubicBezTo>
                    <a:pt x="9788" y="6228"/>
                    <a:pt x="7763" y="4957"/>
                    <a:pt x="5072" y="3429"/>
                  </a:cubicBezTo>
                  <a:cubicBezTo>
                    <a:pt x="2893" y="2193"/>
                    <a:pt x="1122" y="8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1527273" y="4738837"/>
              <a:ext cx="292341" cy="160983"/>
            </a:xfrm>
            <a:custGeom>
              <a:avLst/>
              <a:gdLst/>
              <a:ahLst/>
              <a:cxnLst/>
              <a:rect l="l" t="t" r="r" b="b"/>
              <a:pathLst>
                <a:path w="14417" h="7939" extrusionOk="0">
                  <a:moveTo>
                    <a:pt x="671" y="960"/>
                  </a:moveTo>
                  <a:lnTo>
                    <a:pt x="671" y="960"/>
                  </a:lnTo>
                  <a:cubicBezTo>
                    <a:pt x="1786" y="1812"/>
                    <a:pt x="3356" y="2919"/>
                    <a:pt x="5221" y="3976"/>
                  </a:cubicBezTo>
                  <a:lnTo>
                    <a:pt x="5929" y="4380"/>
                  </a:lnTo>
                  <a:cubicBezTo>
                    <a:pt x="8298" y="5735"/>
                    <a:pt x="10186" y="6815"/>
                    <a:pt x="12086" y="6815"/>
                  </a:cubicBezTo>
                  <a:cubicBezTo>
                    <a:pt x="12650" y="6815"/>
                    <a:pt x="13215" y="6720"/>
                    <a:pt x="13794" y="6508"/>
                  </a:cubicBezTo>
                  <a:lnTo>
                    <a:pt x="13794" y="6508"/>
                  </a:lnTo>
                  <a:cubicBezTo>
                    <a:pt x="13781" y="6620"/>
                    <a:pt x="13752" y="6729"/>
                    <a:pt x="13707" y="6831"/>
                  </a:cubicBezTo>
                  <a:cubicBezTo>
                    <a:pt x="13613" y="7041"/>
                    <a:pt x="13447" y="7184"/>
                    <a:pt x="13200" y="7266"/>
                  </a:cubicBezTo>
                  <a:cubicBezTo>
                    <a:pt x="13041" y="7319"/>
                    <a:pt x="12836" y="7353"/>
                    <a:pt x="12573" y="7353"/>
                  </a:cubicBezTo>
                  <a:cubicBezTo>
                    <a:pt x="11428" y="7353"/>
                    <a:pt x="9176" y="6719"/>
                    <a:pt x="4758" y="4312"/>
                  </a:cubicBezTo>
                  <a:lnTo>
                    <a:pt x="4418" y="4129"/>
                  </a:lnTo>
                  <a:cubicBezTo>
                    <a:pt x="2428" y="3047"/>
                    <a:pt x="1021" y="2285"/>
                    <a:pt x="671" y="960"/>
                  </a:cubicBezTo>
                  <a:close/>
                  <a:moveTo>
                    <a:pt x="295" y="1"/>
                  </a:moveTo>
                  <a:cubicBezTo>
                    <a:pt x="143" y="1"/>
                    <a:pt x="0" y="120"/>
                    <a:pt x="1" y="295"/>
                  </a:cubicBezTo>
                  <a:cubicBezTo>
                    <a:pt x="10" y="2401"/>
                    <a:pt x="1742" y="3341"/>
                    <a:pt x="4139" y="4643"/>
                  </a:cubicBezTo>
                  <a:lnTo>
                    <a:pt x="4478" y="4826"/>
                  </a:lnTo>
                  <a:cubicBezTo>
                    <a:pt x="8308" y="6911"/>
                    <a:pt x="10973" y="7938"/>
                    <a:pt x="12572" y="7938"/>
                  </a:cubicBezTo>
                  <a:cubicBezTo>
                    <a:pt x="12883" y="7938"/>
                    <a:pt x="13154" y="7899"/>
                    <a:pt x="13385" y="7821"/>
                  </a:cubicBezTo>
                  <a:cubicBezTo>
                    <a:pt x="13790" y="7685"/>
                    <a:pt x="14078" y="7433"/>
                    <a:pt x="14241" y="7074"/>
                  </a:cubicBezTo>
                  <a:cubicBezTo>
                    <a:pt x="14370" y="6787"/>
                    <a:pt x="14416" y="6441"/>
                    <a:pt x="14379" y="6045"/>
                  </a:cubicBezTo>
                  <a:cubicBezTo>
                    <a:pt x="14364" y="5889"/>
                    <a:pt x="14231" y="5780"/>
                    <a:pt x="14086" y="5780"/>
                  </a:cubicBezTo>
                  <a:cubicBezTo>
                    <a:pt x="14046" y="5780"/>
                    <a:pt x="14005" y="5788"/>
                    <a:pt x="13966" y="5806"/>
                  </a:cubicBezTo>
                  <a:cubicBezTo>
                    <a:pt x="13323" y="6100"/>
                    <a:pt x="12702" y="6231"/>
                    <a:pt x="12077" y="6231"/>
                  </a:cubicBezTo>
                  <a:cubicBezTo>
                    <a:pt x="10341" y="6231"/>
                    <a:pt x="8574" y="5220"/>
                    <a:pt x="6220" y="3873"/>
                  </a:cubicBezTo>
                  <a:lnTo>
                    <a:pt x="5509" y="3468"/>
                  </a:lnTo>
                  <a:cubicBezTo>
                    <a:pt x="3340" y="2236"/>
                    <a:pt x="1574" y="939"/>
                    <a:pt x="476" y="64"/>
                  </a:cubicBezTo>
                  <a:cubicBezTo>
                    <a:pt x="420" y="20"/>
                    <a:pt x="35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6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值班注意事項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7FC69F-0401-6455-3431-A03F95A73A84}"/>
              </a:ext>
            </a:extLst>
          </p:cNvPr>
          <p:cNvSpPr txBox="1"/>
          <p:nvPr/>
        </p:nvSpPr>
        <p:spPr>
          <a:xfrm>
            <a:off x="626625" y="877875"/>
            <a:ext cx="6839829" cy="40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櫃台相關禮儀</a:t>
            </a:r>
            <a:endParaRPr 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注意個人穿著，不可穿拖鞋與涼鞋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隨時注意進入服務中心的人，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必要時給予相關協助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如四處張望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有人到櫃檯詢問時，請友善詢問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「您好，有甚麼可以為您服務的嗎？」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不要直接問對方「你有甚麼問題？」</a:t>
            </a:r>
            <a:r>
              <a:rPr lang="zh-TW" altLang="en-US" sz="1600" b="1" strike="sngStrik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不然等等出問題的會是你</a:t>
            </a:r>
            <a:endParaRPr lang="en-US" altLang="zh-TW" sz="1600" b="1" strike="sngStrike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面對使用者請務必友善、包容、</a:t>
            </a:r>
            <a:r>
              <a:rPr lang="zh-TW" altLang="en-US" sz="1600" b="1" strike="sngStrik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，並堅定地回應問題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疫情期間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務必配戴口罩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，保護你我他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294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值班注意事項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7FC69F-0401-6455-3431-A03F95A73A84}"/>
              </a:ext>
            </a:extLst>
          </p:cNvPr>
          <p:cNvSpPr txBox="1"/>
          <p:nvPr/>
        </p:nvSpPr>
        <p:spPr>
          <a:xfrm>
            <a:off x="626625" y="877875"/>
            <a:ext cx="6839829" cy="56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值班室服務電話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73F493-73A7-978A-97E5-B7D8F37D3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79" y="1652220"/>
            <a:ext cx="4373586" cy="26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2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值班注意事項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7FC69F-0401-6455-3431-A03F95A73A84}"/>
              </a:ext>
            </a:extLst>
          </p:cNvPr>
          <p:cNvSpPr txBox="1"/>
          <p:nvPr/>
        </p:nvSpPr>
        <p:spPr>
          <a:xfrm>
            <a:off x="626625" y="877875"/>
            <a:ext cx="6839829" cy="352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值班室服務電話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分機響起後接起 </a:t>
            </a:r>
            <a:r>
              <a:rPr lang="en-US" altLang="zh-TW" sz="1600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廢話</a:t>
            </a:r>
            <a:r>
              <a:rPr lang="en-US" altLang="zh-TW" sz="1600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接通時說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「網管小組您好，請問有甚麼能為您服務的嗎？」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電話中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僅供諮詢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簡單故障排除說明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若要報修請使用者至服務櫃台報修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不可透過電話報修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盡量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長話短說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，避免通話過久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41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值班注意事項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7FC69F-0401-6455-3431-A03F95A73A84}"/>
              </a:ext>
            </a:extLst>
          </p:cNvPr>
          <p:cNvSpPr txBox="1"/>
          <p:nvPr/>
        </p:nvSpPr>
        <p:spPr>
          <a:xfrm>
            <a:off x="626625" y="877875"/>
            <a:ext cx="6839829" cy="204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值班室服務電話代接方法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當辦公室無人接聽電話時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後接起電話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若非網管小組業務，請來電者稍後再撥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60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報修接單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7FC69F-0401-6455-3431-A03F95A73A84}"/>
              </a:ext>
            </a:extLst>
          </p:cNvPr>
          <p:cNvSpPr txBox="1"/>
          <p:nvPr/>
        </p:nvSpPr>
        <p:spPr>
          <a:xfrm>
            <a:off x="626625" y="877875"/>
            <a:ext cx="6839829" cy="40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接單條件</a:t>
            </a:r>
            <a:endParaRPr 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先在網管系統確認使用者情況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未設定，未更新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不接單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請他參考手冊教學設定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分享器，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不接單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外籍生除外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未註冊網管系統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，不接單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不論任何原因被鎖卡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，不接單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~~</a:t>
            </a:r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以上皆沒有，即可接單</a:t>
            </a: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~~</a:t>
            </a:r>
          </a:p>
          <a:p>
            <a:pPr marL="342900" indent="-342900">
              <a:lnSpc>
                <a:spcPct val="200000"/>
              </a:lnSpc>
              <a:buFont typeface="Arial"/>
              <a:buAutoNum type="arabicPeriod"/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5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報修接單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85197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E4BB6-4CF0-E162-0EE3-B70D44F948F1}"/>
              </a:ext>
            </a:extLst>
          </p:cNvPr>
          <p:cNvGrpSpPr/>
          <p:nvPr/>
        </p:nvGrpSpPr>
        <p:grpSpPr>
          <a:xfrm rot="20574593">
            <a:off x="6050903" y="1847643"/>
            <a:ext cx="4039167" cy="3891256"/>
            <a:chOff x="4476760" y="734371"/>
            <a:chExt cx="4039167" cy="3891256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CBD7C12-A23D-DEFC-146E-937E1B81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25407">
              <a:off x="5047370" y="1492699"/>
              <a:ext cx="2891286" cy="2158101"/>
            </a:xfrm>
            <a:prstGeom prst="rect">
              <a:avLst/>
            </a:prstGeom>
          </p:spPr>
        </p:pic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93758265-9DA8-623E-AB31-B7656FEDC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7" y="1262035"/>
            <a:ext cx="5519398" cy="3202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A66E4A-FBB9-641B-0972-C17F49CF6B4F}"/>
              </a:ext>
            </a:extLst>
          </p:cNvPr>
          <p:cNvSpPr/>
          <p:nvPr/>
        </p:nvSpPr>
        <p:spPr>
          <a:xfrm>
            <a:off x="586825" y="2139950"/>
            <a:ext cx="5391150" cy="1143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7072CB-E265-6C35-F1C6-B3D6D555C185}"/>
              </a:ext>
            </a:extLst>
          </p:cNvPr>
          <p:cNvSpPr/>
          <p:nvPr/>
        </p:nvSpPr>
        <p:spPr>
          <a:xfrm>
            <a:off x="586825" y="3361588"/>
            <a:ext cx="5391150" cy="1143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8536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6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1562</Words>
  <Application>Microsoft Office PowerPoint</Application>
  <PresentationFormat>如螢幕大小 (16:9)</PresentationFormat>
  <Paragraphs>231</Paragraphs>
  <Slides>39</Slides>
  <Notes>39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微軟正黑體</vt:lpstr>
      <vt:lpstr>Viga</vt:lpstr>
      <vt:lpstr>Arial</vt:lpstr>
      <vt:lpstr>Arial Black</vt:lpstr>
      <vt:lpstr>DM Sans</vt:lpstr>
      <vt:lpstr>Cyber Security Business Plan</vt:lpstr>
      <vt:lpstr>112 新生訓練課程</vt:lpstr>
      <vt:lpstr>值班的一些規範</vt:lpstr>
      <vt:lpstr>值班注意事項</vt:lpstr>
      <vt:lpstr>值班注意事項</vt:lpstr>
      <vt:lpstr>值班注意事項</vt:lpstr>
      <vt:lpstr>值班注意事項</vt:lpstr>
      <vt:lpstr>值班注意事項</vt:lpstr>
      <vt:lpstr>報修接單</vt:lpstr>
      <vt:lpstr>報修接單</vt:lpstr>
      <vt:lpstr>下班囉</vt:lpstr>
      <vt:lpstr>報修單建檔</vt:lpstr>
      <vt:lpstr>報修單建檔</vt:lpstr>
      <vt:lpstr>網路使用規範</vt:lpstr>
      <vt:lpstr>管制類別</vt:lpstr>
      <vt:lpstr>網路使用規範</vt:lpstr>
      <vt:lpstr>網路申請流程</vt:lpstr>
      <vt:lpstr>鎖卡套餐</vt:lpstr>
      <vt:lpstr>鎖卡套餐隱藏版</vt:lpstr>
      <vt:lpstr>13GB ~ 20GB 天數計算方法</vt:lpstr>
      <vt:lpstr>外修小知識</vt:lpstr>
      <vt:lpstr>外修小姿勢</vt:lpstr>
      <vt:lpstr>工具箱內有什麼???</vt:lpstr>
      <vt:lpstr>外修小姿勢</vt:lpstr>
      <vt:lpstr>外修小姿勢</vt:lpstr>
      <vt:lpstr>外修可能會遇到…..</vt:lpstr>
      <vt:lpstr>外修可能會遇到…..</vt:lpstr>
      <vt:lpstr>外修小姿勢</vt:lpstr>
      <vt:lpstr>實作階段!!!!</vt:lpstr>
      <vt:lpstr>實作內容</vt:lpstr>
      <vt:lpstr>網路線壓接類型</vt:lpstr>
      <vt:lpstr>網路線壓接方式</vt:lpstr>
      <vt:lpstr>網路線壓接方式</vt:lpstr>
      <vt:lpstr>數位測線器</vt:lpstr>
      <vt:lpstr>數位測線器 (測網路線)</vt:lpstr>
      <vt:lpstr>數位測線器 (測網路線長度)</vt:lpstr>
      <vt:lpstr>資訊盒壓接步驟</vt:lpstr>
      <vt:lpstr>Q&amp;A Time</vt:lpstr>
      <vt:lpstr>感謝各位聆聽 記得喔!! 我們有新訓(上學期)、幹訓(下學期) 然後暑假最後一個禮拜有大檢修!!!</vt:lpstr>
      <vt:lpstr>Q&amp;A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新生入宿 網路說明</dc:title>
  <dc:creator>jerry</dc:creator>
  <cp:lastModifiedBy>梓安 李</cp:lastModifiedBy>
  <cp:revision>82</cp:revision>
  <dcterms:modified xsi:type="dcterms:W3CDTF">2023-09-29T14:48:53Z</dcterms:modified>
</cp:coreProperties>
</file>