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52" r:id="rId1"/>
    <p:sldMasterId id="2147483660" r:id="rId2"/>
  </p:sldMasterIdLst>
  <p:notesMasterIdLst>
    <p:notesMasterId r:id="rId20"/>
  </p:notesMasterIdLst>
  <p:sldIdLst>
    <p:sldId id="256" r:id="rId3"/>
    <p:sldId id="263" r:id="rId4"/>
    <p:sldId id="279" r:id="rId5"/>
    <p:sldId id="280" r:id="rId6"/>
    <p:sldId id="257" r:id="rId7"/>
    <p:sldId id="258" r:id="rId8"/>
    <p:sldId id="259" r:id="rId9"/>
    <p:sldId id="260" r:id="rId10"/>
    <p:sldId id="261" r:id="rId11"/>
    <p:sldId id="284" r:id="rId12"/>
    <p:sldId id="262" r:id="rId13"/>
    <p:sldId id="282" r:id="rId14"/>
    <p:sldId id="285" r:id="rId15"/>
    <p:sldId id="286" r:id="rId16"/>
    <p:sldId id="287" r:id="rId17"/>
    <p:sldId id="288" r:id="rId18"/>
    <p:sldId id="283" r:id="rId19"/>
  </p:sldIdLst>
  <p:sldSz cx="12192000" cy="6858000"/>
  <p:notesSz cx="6858000" cy="9144000"/>
  <p:embeddedFontLst>
    <p:embeddedFont>
      <p:font typeface="Calibri Light" panose="020F0302020204030204" pitchFamily="34" charset="0"/>
      <p:regular r:id="rId21"/>
      <p:italic r:id="rId22"/>
    </p:embeddedFont>
    <p:embeddedFont>
      <p:font typeface="Microsoft JhengHei" panose="020B0604030504040204" pitchFamily="34" charset="-12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Segoe UI Light" panose="020B0502040204020203" pitchFamily="34" charset="0"/>
      <p:regular r:id="rId29"/>
      <p: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Microsoft JhengHei" panose="020B0604030504040204" pitchFamily="34" charset="-12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9683D-C87F-4A48-AD0E-43F59D866794}" v="228" dt="2022-12-25T03:42:54.511"/>
    <p1510:client id="{55BDAA1E-D4CB-2E8E-3A43-143C3BC8C741}" v="351" dt="2023-01-03T05:37:32.936"/>
    <p1510:client id="{6F263EAE-5CA3-CC6F-45B8-DF55BAE8A61C}" v="140" dt="2022-12-29T03:30:29.890"/>
    <p1510:client id="{891764DB-467E-4E6A-82E1-6993A986DA9F}" v="6" dt="2022-12-29T03:09:02.410"/>
    <p1510:client id="{8B5BB0E4-D536-43ED-BDF6-46B21A853586}" v="161" dt="2022-12-29T03:21:21.854"/>
    <p1510:client id="{9AFDB9D0-46F2-FB80-F967-3997867FBE61}" v="183" dt="2022-12-29T03:41:31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microsoft.com/office/2015/10/relationships/revisionInfo" Target="revisionInfo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userId="S::urn:spo:anon#e88258f14cdbc9f755f4e746fcb0feb940466d1ea76535298f775880bde4d644::" providerId="AD" clId="Web-{891764DB-467E-4E6A-82E1-6993A986DA9F}"/>
    <pc:docChg chg="modSld">
      <pc:chgData name="來賓使用者" userId="S::urn:spo:anon#e88258f14cdbc9f755f4e746fcb0feb940466d1ea76535298f775880bde4d644::" providerId="AD" clId="Web-{891764DB-467E-4E6A-82E1-6993A986DA9F}" dt="2022-12-29T03:09:02.410" v="5" actId="20577"/>
      <pc:docMkLst>
        <pc:docMk/>
      </pc:docMkLst>
      <pc:sldChg chg="modSp">
        <pc:chgData name="來賓使用者" userId="S::urn:spo:anon#e88258f14cdbc9f755f4e746fcb0feb940466d1ea76535298f775880bde4d644::" providerId="AD" clId="Web-{891764DB-467E-4E6A-82E1-6993A986DA9F}" dt="2022-12-29T03:09:02.410" v="5" actId="20577"/>
        <pc:sldMkLst>
          <pc:docMk/>
          <pc:sldMk cId="2989728470" sldId="288"/>
        </pc:sldMkLst>
        <pc:spChg chg="mod">
          <ac:chgData name="來賓使用者" userId="S::urn:spo:anon#e88258f14cdbc9f755f4e746fcb0feb940466d1ea76535298f775880bde4d644::" providerId="AD" clId="Web-{891764DB-467E-4E6A-82E1-6993A986DA9F}" dt="2022-12-29T03:09:02.410" v="5" actId="20577"/>
          <ac:spMkLst>
            <pc:docMk/>
            <pc:sldMk cId="2989728470" sldId="288"/>
            <ac:spMk id="2" creationId="{404EB347-1D79-91B8-C01C-624EC40DF7B7}"/>
          </ac:spMkLst>
        </pc:spChg>
      </pc:sldChg>
    </pc:docChg>
  </pc:docChgLst>
  <pc:docChgLst>
    <pc:chgData name="來賓使用者" userId="S::urn:spo:anon#e88258f14cdbc9f755f4e746fcb0feb940466d1ea76535298f775880bde4d644::" providerId="AD" clId="Web-{A41740C2-59AD-C253-8D58-970680587C66}"/>
    <pc:docChg chg="addSld delSld modSld sldOrd addMainMaster delMainMaster">
      <pc:chgData name="來賓使用者" userId="S::urn:spo:anon#e88258f14cdbc9f755f4e746fcb0feb940466d1ea76535298f775880bde4d644::" providerId="AD" clId="Web-{A41740C2-59AD-C253-8D58-970680587C66}" dt="2022-12-21T15:59:35.332" v="356"/>
      <pc:docMkLst>
        <pc:docMk/>
      </pc:docMkLst>
      <pc:sldChg chg="addSp delSp modSp mod setBg modClrScheme chgLayout">
        <pc:chgData name="來賓使用者" userId="S::urn:spo:anon#e88258f14cdbc9f755f4e746fcb0feb940466d1ea76535298f775880bde4d644::" providerId="AD" clId="Web-{A41740C2-59AD-C253-8D58-970680587C66}" dt="2022-12-21T15:47:54.115" v="258" actId="1076"/>
        <pc:sldMkLst>
          <pc:docMk/>
          <pc:sldMk cId="7630729" sldId="256"/>
        </pc:sldMkLst>
        <pc:spChg chg="add del mod ord">
          <ac:chgData name="來賓使用者" userId="S::urn:spo:anon#e88258f14cdbc9f755f4e746fcb0feb940466d1ea76535298f775880bde4d644::" providerId="AD" clId="Web-{A41740C2-59AD-C253-8D58-970680587C66}" dt="2022-12-21T15:20:27.815" v="115"/>
          <ac:spMkLst>
            <pc:docMk/>
            <pc:sldMk cId="7630729" sldId="256"/>
            <ac:spMk id="2" creationId="{FD780B5B-0B2E-781A-2D4D-0ACDE8C4F20E}"/>
          </ac:spMkLst>
        </pc:spChg>
        <pc:spChg chg="add del mod">
          <ac:chgData name="來賓使用者" userId="S::urn:spo:anon#e88258f14cdbc9f755f4e746fcb0feb940466d1ea76535298f775880bde4d644::" providerId="AD" clId="Web-{A41740C2-59AD-C253-8D58-970680587C66}" dt="2022-12-21T15:24:27.054" v="160" actId="20577"/>
          <ac:spMkLst>
            <pc:docMk/>
            <pc:sldMk cId="7630729" sldId="256"/>
            <ac:spMk id="3" creationId="{E486FD5D-7F02-2F9B-366D-A59CD8A139F6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07:55.206" v="17"/>
          <ac:spMkLst>
            <pc:docMk/>
            <pc:sldMk cId="7630729" sldId="256"/>
            <ac:spMk id="4" creationId="{D0173032-A3B7-5917-7353-05C7520D26E1}"/>
          </ac:spMkLst>
        </pc:spChg>
        <pc:spChg chg="add mod">
          <ac:chgData name="來賓使用者" userId="S::urn:spo:anon#e88258f14cdbc9f755f4e746fcb0feb940466d1ea76535298f775880bde4d644::" providerId="AD" clId="Web-{A41740C2-59AD-C253-8D58-970680587C66}" dt="2022-12-21T15:47:54.115" v="258" actId="1076"/>
          <ac:spMkLst>
            <pc:docMk/>
            <pc:sldMk cId="7630729" sldId="256"/>
            <ac:spMk id="5" creationId="{63CCB809-24F4-B463-C704-691ADD6E1EB8}"/>
          </ac:spMkLst>
        </pc:spChg>
        <pc:spChg chg="mod ord">
          <ac:chgData name="來賓使用者" userId="S::urn:spo:anon#e88258f14cdbc9f755f4e746fcb0feb940466d1ea76535298f775880bde4d644::" providerId="AD" clId="Web-{A41740C2-59AD-C253-8D58-970680587C66}" dt="2022-12-21T15:30:38.062" v="189"/>
          <ac:spMkLst>
            <pc:docMk/>
            <pc:sldMk cId="7630729" sldId="256"/>
            <ac:spMk id="12" creationId="{00000000-0000-0000-0000-000000000000}"/>
          </ac:spMkLst>
        </pc:spChg>
        <pc:spChg chg="mod">
          <ac:chgData name="來賓使用者" userId="S::urn:spo:anon#e88258f14cdbc9f755f4e746fcb0feb940466d1ea76535298f775880bde4d644::" providerId="AD" clId="Web-{A41740C2-59AD-C253-8D58-970680587C66}" dt="2022-12-21T15:24:27.054" v="159" actId="20577"/>
          <ac:spMkLst>
            <pc:docMk/>
            <pc:sldMk cId="7630729" sldId="256"/>
            <ac:spMk id="13" creationId="{00000000-0000-0000-0000-000000000000}"/>
          </ac:spMkLst>
        </pc:spChg>
        <pc:picChg chg="mod">
          <ac:chgData name="來賓使用者" userId="S::urn:spo:anon#e88258f14cdbc9f755f4e746fcb0feb940466d1ea76535298f775880bde4d644::" providerId="AD" clId="Web-{A41740C2-59AD-C253-8D58-970680587C66}" dt="2022-12-21T15:23:57.444" v="156" actId="1076"/>
          <ac:picMkLst>
            <pc:docMk/>
            <pc:sldMk cId="7630729" sldId="256"/>
            <ac:picMk id="9" creationId="{00000000-0000-0000-0000-000000000000}"/>
          </ac:picMkLst>
        </pc:picChg>
        <pc:picChg chg="del mod">
          <ac:chgData name="來賓使用者" userId="S::urn:spo:anon#e88258f14cdbc9f755f4e746fcb0feb940466d1ea76535298f775880bde4d644::" providerId="AD" clId="Web-{A41740C2-59AD-C253-8D58-970680587C66}" dt="2022-12-21T15:07:01.251" v="3"/>
          <ac:picMkLst>
            <pc:docMk/>
            <pc:sldMk cId="7630729" sldId="256"/>
            <ac:picMk id="16" creationId="{00000000-0000-0000-0000-000000000000}"/>
          </ac:picMkLst>
        </pc:picChg>
        <pc:picChg chg="del">
          <ac:chgData name="來賓使用者" userId="S::urn:spo:anon#e88258f14cdbc9f755f4e746fcb0feb940466d1ea76535298f775880bde4d644::" providerId="AD" clId="Web-{A41740C2-59AD-C253-8D58-970680587C66}" dt="2022-12-21T15:21:07.816" v="122"/>
          <ac:picMkLst>
            <pc:docMk/>
            <pc:sldMk cId="7630729" sldId="256"/>
            <ac:picMk id="18" creationId="{00000000-0000-0000-0000-000000000000}"/>
          </ac:picMkLst>
        </pc:picChg>
      </pc:sldChg>
      <pc:sldChg chg="addSp delSp modSp del mod setBg modClrScheme chgLayout">
        <pc:chgData name="來賓使用者" userId="S::urn:spo:anon#e88258f14cdbc9f755f4e746fcb0feb940466d1ea76535298f775880bde4d644::" providerId="AD" clId="Web-{A41740C2-59AD-C253-8D58-970680587C66}" dt="2022-12-21T15:54:25.123" v="299"/>
        <pc:sldMkLst>
          <pc:docMk/>
          <pc:sldMk cId="0" sldId="257"/>
        </pc:sldMkLst>
        <pc:spChg chg="mod ord">
          <ac:chgData name="來賓使用者" userId="S::urn:spo:anon#e88258f14cdbc9f755f4e746fcb0feb940466d1ea76535298f775880bde4d644::" providerId="AD" clId="Web-{A41740C2-59AD-C253-8D58-970680587C66}" dt="2022-12-21T15:21:02.222" v="121"/>
          <ac:spMkLst>
            <pc:docMk/>
            <pc:sldMk cId="0" sldId="257"/>
            <ac:spMk id="4" creationId="{00000000-0000-0000-0000-000000000000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1:56.451" v="244"/>
          <ac:spMkLst>
            <pc:docMk/>
            <pc:sldMk cId="0" sldId="257"/>
            <ac:spMk id="9" creationId="{D4771268-CB57-404A-9271-370EB28F6090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1:58.685" v="246"/>
          <ac:spMkLst>
            <pc:docMk/>
            <pc:sldMk cId="0" sldId="257"/>
            <ac:spMk id="11" creationId="{D12DDE76-C203-4047-9998-63900085B5E8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15" creationId="{9B8051E0-19D7-43E1-BFD9-E6DBFEB3A3F1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02.029" v="248"/>
          <ac:spMkLst>
            <pc:docMk/>
            <pc:sldMk cId="0" sldId="257"/>
            <ac:spMk id="16" creationId="{16F9E488-0718-4E1E-9D12-26779F606252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02.029" v="248"/>
          <ac:spMkLst>
            <pc:docMk/>
            <pc:sldMk cId="0" sldId="257"/>
            <ac:spMk id="17" creationId="{CE708407-D01D-4E57-8998-FF799DBC3788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19" creationId="{43954639-FB5D-41F4-9560-6F6DFE778425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20" creationId="{07322A9E-F1EC-405E-8971-BA906EFFCCB8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21" creationId="{E898931C-0323-41FA-A036-20F818B1FF81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22" creationId="{A5704422-1118-4FD1-95AD-29A064EB80D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23" creationId="{89AFE9DD-0792-4B98-B4EB-97ACA17E6AA8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24" creationId="{A88B2AAA-B805-498E-A9E6-98B885855498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25" creationId="{3981F5C4-9AE1-404E-AF44-A4E6DB374F9D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26" creationId="{4EDB2B02-86A2-46F5-A4BE-B7D9B10411D6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27" creationId="{763C1781-8726-4FAC-8C45-FF40376BE40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29" creationId="{301491B5-56C7-43DC-A3D9-861EECCA056A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31" creationId="{237E2353-22DF-46E0-A200-FB30F8F394E2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33" creationId="{DD6138DB-057B-45F7-A5F4-E7BFDA20D02C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42:10.389" v="250"/>
          <ac:spMkLst>
            <pc:docMk/>
            <pc:sldMk cId="0" sldId="257"/>
            <ac:spMk id="35" creationId="{79A54AB1-B64F-4843-BFAB-81CB74E66B65}"/>
          </ac:spMkLst>
        </pc:spChg>
        <pc:grpChg chg="add del">
          <ac:chgData name="來賓使用者" userId="S::urn:spo:anon#e88258f14cdbc9f755f4e746fcb0feb940466d1ea76535298f775880bde4d644::" providerId="AD" clId="Web-{A41740C2-59AD-C253-8D58-970680587C66}" dt="2022-12-21T15:42:02.029" v="248"/>
          <ac:grpSpMkLst>
            <pc:docMk/>
            <pc:sldMk cId="0" sldId="257"/>
            <ac:grpSpMk id="13" creationId="{7F963B07-5C9E-478C-A53E-B6F5B4A78933}"/>
          </ac:grpSpMkLst>
        </pc:grpChg>
        <pc:picChg chg="mod">
          <ac:chgData name="來賓使用者" userId="S::urn:spo:anon#e88258f14cdbc9f755f4e746fcb0feb940466d1ea76535298f775880bde4d644::" providerId="AD" clId="Web-{A41740C2-59AD-C253-8D58-970680587C66}" dt="2022-12-21T15:42:23.420" v="252" actId="1076"/>
          <ac:picMkLst>
            <pc:docMk/>
            <pc:sldMk cId="0" sldId="257"/>
            <ac:picMk id="3" creationId="{00000000-0000-0000-0000-000000000000}"/>
          </ac:picMkLst>
        </pc:picChg>
      </pc:sldChg>
      <pc:sldChg chg="modSp del mod modClrScheme chgLayout">
        <pc:chgData name="來賓使用者" userId="S::urn:spo:anon#e88258f14cdbc9f755f4e746fcb0feb940466d1ea76535298f775880bde4d644::" providerId="AD" clId="Web-{A41740C2-59AD-C253-8D58-970680587C66}" dt="2022-12-21T15:55:01.264" v="307"/>
        <pc:sldMkLst>
          <pc:docMk/>
          <pc:sldMk cId="0" sldId="258"/>
        </pc:sldMkLst>
        <pc:spChg chg="mod ord">
          <ac:chgData name="來賓使用者" userId="S::urn:spo:anon#e88258f14cdbc9f755f4e746fcb0feb940466d1ea76535298f775880bde4d644::" providerId="AD" clId="Web-{A41740C2-59AD-C253-8D58-970680587C66}" dt="2022-12-21T15:21:02.222" v="121"/>
          <ac:spMkLst>
            <pc:docMk/>
            <pc:sldMk cId="0" sldId="258"/>
            <ac:spMk id="4" creationId="{00000000-0000-0000-0000-000000000000}"/>
          </ac:spMkLst>
        </pc:spChg>
      </pc:sldChg>
      <pc:sldChg chg="modSp add del mod modClrScheme chgLayout">
        <pc:chgData name="來賓使用者" userId="S::urn:spo:anon#e88258f14cdbc9f755f4e746fcb0feb940466d1ea76535298f775880bde4d644::" providerId="AD" clId="Web-{A41740C2-59AD-C253-8D58-970680587C66}" dt="2022-12-21T15:55:57.500" v="317"/>
        <pc:sldMkLst>
          <pc:docMk/>
          <pc:sldMk cId="0" sldId="259"/>
        </pc:sldMkLst>
        <pc:spChg chg="mod ord">
          <ac:chgData name="來賓使用者" userId="S::urn:spo:anon#e88258f14cdbc9f755f4e746fcb0feb940466d1ea76535298f775880bde4d644::" providerId="AD" clId="Web-{A41740C2-59AD-C253-8D58-970680587C66}" dt="2022-12-21T15:21:02.222" v="121"/>
          <ac:spMkLst>
            <pc:docMk/>
            <pc:sldMk cId="0" sldId="259"/>
            <ac:spMk id="4" creationId="{00000000-0000-0000-0000-000000000000}"/>
          </ac:spMkLst>
        </pc:spChg>
      </pc:sldChg>
      <pc:sldChg chg="modSp del mod modClrScheme chgLayout">
        <pc:chgData name="來賓使用者" userId="S::urn:spo:anon#e88258f14cdbc9f755f4e746fcb0feb940466d1ea76535298f775880bde4d644::" providerId="AD" clId="Web-{A41740C2-59AD-C253-8D58-970680587C66}" dt="2022-12-21T15:56:44.485" v="328"/>
        <pc:sldMkLst>
          <pc:docMk/>
          <pc:sldMk cId="0" sldId="260"/>
        </pc:sldMkLst>
        <pc:spChg chg="mod ord">
          <ac:chgData name="來賓使用者" userId="S::urn:spo:anon#e88258f14cdbc9f755f4e746fcb0feb940466d1ea76535298f775880bde4d644::" providerId="AD" clId="Web-{A41740C2-59AD-C253-8D58-970680587C66}" dt="2022-12-21T15:21:02.222" v="121"/>
          <ac:spMkLst>
            <pc:docMk/>
            <pc:sldMk cId="0" sldId="260"/>
            <ac:spMk id="4" creationId="{00000000-0000-0000-0000-000000000000}"/>
          </ac:spMkLst>
        </pc:spChg>
      </pc:sldChg>
      <pc:sldChg chg="modSp del mod modClrScheme chgLayout">
        <pc:chgData name="來賓使用者" userId="S::urn:spo:anon#e88258f14cdbc9f755f4e746fcb0feb940466d1ea76535298f775880bde4d644::" providerId="AD" clId="Web-{A41740C2-59AD-C253-8D58-970680587C66}" dt="2022-12-21T15:58:23.550" v="342"/>
        <pc:sldMkLst>
          <pc:docMk/>
          <pc:sldMk cId="0" sldId="261"/>
        </pc:sldMkLst>
        <pc:spChg chg="mod ord">
          <ac:chgData name="來賓使用者" userId="S::urn:spo:anon#e88258f14cdbc9f755f4e746fcb0feb940466d1ea76535298f775880bde4d644::" providerId="AD" clId="Web-{A41740C2-59AD-C253-8D58-970680587C66}" dt="2022-12-21T15:21:02.222" v="121"/>
          <ac:spMkLst>
            <pc:docMk/>
            <pc:sldMk cId="0" sldId="261"/>
            <ac:spMk id="4" creationId="{00000000-0000-0000-0000-000000000000}"/>
          </ac:spMkLst>
        </pc:spChg>
      </pc:sldChg>
      <pc:sldChg chg="addSp delSp modSp del mod modClrScheme chgLayout">
        <pc:chgData name="來賓使用者" userId="S::urn:spo:anon#e88258f14cdbc9f755f4e746fcb0feb940466d1ea76535298f775880bde4d644::" providerId="AD" clId="Web-{A41740C2-59AD-C253-8D58-970680587C66}" dt="2022-12-21T15:59:35.332" v="356"/>
        <pc:sldMkLst>
          <pc:docMk/>
          <pc:sldMk cId="3157864615" sldId="262"/>
        </pc:sldMkLst>
        <pc:spChg chg="mod ord">
          <ac:chgData name="來賓使用者" userId="S::urn:spo:anon#e88258f14cdbc9f755f4e746fcb0feb940466d1ea76535298f775880bde4d644::" providerId="AD" clId="Web-{A41740C2-59AD-C253-8D58-970680587C66}" dt="2022-12-21T15:21:02.222" v="121"/>
          <ac:spMkLst>
            <pc:docMk/>
            <pc:sldMk cId="3157864615" sldId="262"/>
            <ac:spMk id="3" creationId="{9A02DDAF-C528-8348-F163-85F8F7271947}"/>
          </ac:spMkLst>
        </pc:spChg>
        <pc:spChg chg="mod ord">
          <ac:chgData name="來賓使用者" userId="S::urn:spo:anon#e88258f14cdbc9f755f4e746fcb0feb940466d1ea76535298f775880bde4d644::" providerId="AD" clId="Web-{A41740C2-59AD-C253-8D58-970680587C66}" dt="2022-12-21T15:21:02.222" v="121"/>
          <ac:spMkLst>
            <pc:docMk/>
            <pc:sldMk cId="3157864615" sldId="262"/>
            <ac:spMk id="4" creationId="{1810B277-557A-436E-DFBE-0172DBED82FF}"/>
          </ac:spMkLst>
        </pc:spChg>
        <pc:picChg chg="add del mod">
          <ac:chgData name="來賓使用者" userId="S::urn:spo:anon#e88258f14cdbc9f755f4e746fcb0feb940466d1ea76535298f775880bde4d644::" providerId="AD" clId="Web-{A41740C2-59AD-C253-8D58-970680587C66}" dt="2022-12-21T15:12:35.415" v="61"/>
          <ac:picMkLst>
            <pc:docMk/>
            <pc:sldMk cId="3157864615" sldId="262"/>
            <ac:picMk id="5" creationId="{281F932F-13B8-F3F0-5F3D-C10BF856DE65}"/>
          </ac:picMkLst>
        </pc:picChg>
        <pc:picChg chg="add del mod ord">
          <ac:chgData name="來賓使用者" userId="S::urn:spo:anon#e88258f14cdbc9f755f4e746fcb0feb940466d1ea76535298f775880bde4d644::" providerId="AD" clId="Web-{A41740C2-59AD-C253-8D58-970680587C66}" dt="2022-12-21T15:36:04.069" v="233"/>
          <ac:picMkLst>
            <pc:docMk/>
            <pc:sldMk cId="3157864615" sldId="262"/>
            <ac:picMk id="6" creationId="{19CCFE3E-DE1C-10F0-A617-37AF042052DB}"/>
          </ac:picMkLst>
        </pc:picChg>
        <pc:picChg chg="mod">
          <ac:chgData name="來賓使用者" userId="S::urn:spo:anon#e88258f14cdbc9f755f4e746fcb0feb940466d1ea76535298f775880bde4d644::" providerId="AD" clId="Web-{A41740C2-59AD-C253-8D58-970680587C66}" dt="2022-12-21T15:16:16.747" v="82" actId="1076"/>
          <ac:picMkLst>
            <pc:docMk/>
            <pc:sldMk cId="3157864615" sldId="262"/>
            <ac:picMk id="7" creationId="{59868A6A-7621-93C3-9B9F-6A054ED7EA95}"/>
          </ac:picMkLst>
        </pc:picChg>
        <pc:picChg chg="add mod ord">
          <ac:chgData name="來賓使用者" userId="S::urn:spo:anon#e88258f14cdbc9f755f4e746fcb0feb940466d1ea76535298f775880bde4d644::" providerId="AD" clId="Web-{A41740C2-59AD-C253-8D58-970680587C66}" dt="2022-12-21T15:43:30.984" v="257" actId="14100"/>
          <ac:picMkLst>
            <pc:docMk/>
            <pc:sldMk cId="3157864615" sldId="262"/>
            <ac:picMk id="8" creationId="{DAF89710-EC38-DFA0-9F2E-2DBD2902B4E2}"/>
          </ac:picMkLst>
        </pc:picChg>
      </pc:sldChg>
      <pc:sldChg chg="new del">
        <pc:chgData name="來賓使用者" userId="S::urn:spo:anon#e88258f14cdbc9f755f4e746fcb0feb940466d1ea76535298f775880bde4d644::" providerId="AD" clId="Web-{A41740C2-59AD-C253-8D58-970680587C66}" dt="2022-12-21T15:08:07.596" v="20"/>
        <pc:sldMkLst>
          <pc:docMk/>
          <pc:sldMk cId="3952880291" sldId="263"/>
        </pc:sldMkLst>
      </pc:sldChg>
      <pc:sldChg chg="addSp delSp modSp new mod setBg">
        <pc:chgData name="來賓使用者" userId="S::urn:spo:anon#e88258f14cdbc9f755f4e746fcb0feb940466d1ea76535298f775880bde4d644::" providerId="AD" clId="Web-{A41740C2-59AD-C253-8D58-970680587C66}" dt="2022-12-21T15:26:41.307" v="180"/>
        <pc:sldMkLst>
          <pc:docMk/>
          <pc:sldMk cId="4260841510" sldId="263"/>
        </pc:sldMkLst>
        <pc:spChg chg="add del">
          <ac:chgData name="來賓使用者" userId="S::urn:spo:anon#e88258f14cdbc9f755f4e746fcb0feb940466d1ea76535298f775880bde4d644::" providerId="AD" clId="Web-{A41740C2-59AD-C253-8D58-970680587C66}" dt="2022-12-21T15:26:21.744" v="173"/>
          <ac:spMkLst>
            <pc:docMk/>
            <pc:sldMk cId="4260841510" sldId="263"/>
            <ac:spMk id="7" creationId="{F3060C83-F051-4F0E-ABAD-AA0DFC48B218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21.744" v="173"/>
          <ac:spMkLst>
            <pc:docMk/>
            <pc:sldMk cId="4260841510" sldId="263"/>
            <ac:spMk id="9" creationId="{83C98ABE-055B-441F-B07E-44F97F083C3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21.744" v="173"/>
          <ac:spMkLst>
            <pc:docMk/>
            <pc:sldMk cId="4260841510" sldId="263"/>
            <ac:spMk id="11" creationId="{29FDB030-9B49-4CED-8CCD-4D99382388AC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21.744" v="173"/>
          <ac:spMkLst>
            <pc:docMk/>
            <pc:sldMk cId="4260841510" sldId="263"/>
            <ac:spMk id="13" creationId="{3783CA14-24A1-485C-8B30-D6A5D87987AD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21.744" v="173"/>
          <ac:spMkLst>
            <pc:docMk/>
            <pc:sldMk cId="4260841510" sldId="263"/>
            <ac:spMk id="15" creationId="{9A97C86A-04D6-40F7-AE84-31AB43E6A846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21.744" v="173"/>
          <ac:spMkLst>
            <pc:docMk/>
            <pc:sldMk cId="4260841510" sldId="263"/>
            <ac:spMk id="17" creationId="{FF9F2414-84E8-453E-B1F3-389FDE8192D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21.744" v="173"/>
          <ac:spMkLst>
            <pc:docMk/>
            <pc:sldMk cId="4260841510" sldId="263"/>
            <ac:spMk id="19" creationId="{3ECA69A1-7536-43AC-85EF-C7106179F5ED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41.307" v="180"/>
          <ac:spMkLst>
            <pc:docMk/>
            <pc:sldMk cId="4260841510" sldId="263"/>
            <ac:spMk id="21" creationId="{AB8C311F-7253-4AED-9701-7FC0708C41C7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41.307" v="180"/>
          <ac:spMkLst>
            <pc:docMk/>
            <pc:sldMk cId="4260841510" sldId="263"/>
            <ac:spMk id="22" creationId="{E2384209-CB15-4CDF-9D31-C44FD9A3F20D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41.307" v="180"/>
          <ac:spMkLst>
            <pc:docMk/>
            <pc:sldMk cId="4260841510" sldId="263"/>
            <ac:spMk id="23" creationId="{2633B3B5-CC90-43F0-8714-D31D1F3F020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41.307" v="180"/>
          <ac:spMkLst>
            <pc:docMk/>
            <pc:sldMk cId="4260841510" sldId="263"/>
            <ac:spMk id="24" creationId="{A8D57A06-A426-446D-B02C-A2DC6B62E45E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38.979" v="177"/>
          <ac:spMkLst>
            <pc:docMk/>
            <pc:sldMk cId="4260841510" sldId="263"/>
            <ac:spMk id="29" creationId="{32BC26D8-82FB-445E-AA49-62A77D7C1EE0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38.979" v="177"/>
          <ac:spMkLst>
            <pc:docMk/>
            <pc:sldMk cId="4260841510" sldId="263"/>
            <ac:spMk id="31" creationId="{CB44330D-EA18-4254-AA95-EB49948539B8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41.291" v="179"/>
          <ac:spMkLst>
            <pc:docMk/>
            <pc:sldMk cId="4260841510" sldId="263"/>
            <ac:spMk id="33" creationId="{2633B3B5-CC90-43F0-8714-D31D1F3F020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41.291" v="179"/>
          <ac:spMkLst>
            <pc:docMk/>
            <pc:sldMk cId="4260841510" sldId="263"/>
            <ac:spMk id="34" creationId="{AB8C311F-7253-4AED-9701-7FC0708C41C7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41.291" v="179"/>
          <ac:spMkLst>
            <pc:docMk/>
            <pc:sldMk cId="4260841510" sldId="263"/>
            <ac:spMk id="35" creationId="{A8D57A06-A426-446D-B02C-A2DC6B62E45E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6:41.291" v="179"/>
          <ac:spMkLst>
            <pc:docMk/>
            <pc:sldMk cId="4260841510" sldId="263"/>
            <ac:spMk id="36" creationId="{E2384209-CB15-4CDF-9D31-C44FD9A3F20D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26:41.307" v="180"/>
          <ac:spMkLst>
            <pc:docMk/>
            <pc:sldMk cId="4260841510" sldId="263"/>
            <ac:spMk id="38" creationId="{AB8C311F-7253-4AED-9701-7FC0708C41C7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26:41.307" v="180"/>
          <ac:spMkLst>
            <pc:docMk/>
            <pc:sldMk cId="4260841510" sldId="263"/>
            <ac:spMk id="39" creationId="{E2384209-CB15-4CDF-9D31-C44FD9A3F20D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26:41.307" v="180"/>
          <ac:spMkLst>
            <pc:docMk/>
            <pc:sldMk cId="4260841510" sldId="263"/>
            <ac:spMk id="40" creationId="{2633B3B5-CC90-43F0-8714-D31D1F3F0209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26:41.307" v="180"/>
          <ac:spMkLst>
            <pc:docMk/>
            <pc:sldMk cId="4260841510" sldId="263"/>
            <ac:spMk id="41" creationId="{A8D57A06-A426-446D-B02C-A2DC6B62E45E}"/>
          </ac:spMkLst>
        </pc:spChg>
        <pc:picChg chg="add mod">
          <ac:chgData name="來賓使用者" userId="S::urn:spo:anon#e88258f14cdbc9f755f4e746fcb0feb940466d1ea76535298f775880bde4d644::" providerId="AD" clId="Web-{A41740C2-59AD-C253-8D58-970680587C66}" dt="2022-12-21T15:26:41.307" v="180"/>
          <ac:picMkLst>
            <pc:docMk/>
            <pc:sldMk cId="4260841510" sldId="263"/>
            <ac:picMk id="2" creationId="{0BBAB380-D872-25E9-A630-F6337BB236E6}"/>
          </ac:picMkLst>
        </pc:picChg>
      </pc:sldChg>
      <pc:sldChg chg="addSp delSp modSp new mod setBg">
        <pc:chgData name="來賓使用者" userId="S::urn:spo:anon#e88258f14cdbc9f755f4e746fcb0feb940466d1ea76535298f775880bde4d644::" providerId="AD" clId="Web-{A41740C2-59AD-C253-8D58-970680587C66}" dt="2022-12-21T15:28:13.965" v="188"/>
        <pc:sldMkLst>
          <pc:docMk/>
          <pc:sldMk cId="1303722823" sldId="264"/>
        </pc:sldMkLst>
        <pc:spChg chg="add del">
          <ac:chgData name="來賓使用者" userId="S::urn:spo:anon#e88258f14cdbc9f755f4e746fcb0feb940466d1ea76535298f775880bde4d644::" providerId="AD" clId="Web-{A41740C2-59AD-C253-8D58-970680587C66}" dt="2022-12-21T15:28:13.965" v="188"/>
          <ac:spMkLst>
            <pc:docMk/>
            <pc:sldMk cId="1303722823" sldId="264"/>
            <ac:spMk id="7" creationId="{AB8C311F-7253-4AED-9701-7FC0708C41C7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8:13.965" v="188"/>
          <ac:spMkLst>
            <pc:docMk/>
            <pc:sldMk cId="1303722823" sldId="264"/>
            <ac:spMk id="9" creationId="{E2384209-CB15-4CDF-9D31-C44FD9A3F20D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8:13.965" v="188"/>
          <ac:spMkLst>
            <pc:docMk/>
            <pc:sldMk cId="1303722823" sldId="264"/>
            <ac:spMk id="11" creationId="{2633B3B5-CC90-43F0-8714-D31D1F3F020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8:13.965" v="188"/>
          <ac:spMkLst>
            <pc:docMk/>
            <pc:sldMk cId="1303722823" sldId="264"/>
            <ac:spMk id="13" creationId="{A8D57A06-A426-446D-B02C-A2DC6B62E45E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8:10.184" v="185"/>
          <ac:spMkLst>
            <pc:docMk/>
            <pc:sldMk cId="1303722823" sldId="264"/>
            <ac:spMk id="18" creationId="{AB8C311F-7253-4AED-9701-7FC0708C41C7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8:10.184" v="185"/>
          <ac:spMkLst>
            <pc:docMk/>
            <pc:sldMk cId="1303722823" sldId="264"/>
            <ac:spMk id="20" creationId="{E2384209-CB15-4CDF-9D31-C44FD9A3F20D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8:10.184" v="185"/>
          <ac:spMkLst>
            <pc:docMk/>
            <pc:sldMk cId="1303722823" sldId="264"/>
            <ac:spMk id="22" creationId="{2633B3B5-CC90-43F0-8714-D31D1F3F020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8:10.184" v="185"/>
          <ac:spMkLst>
            <pc:docMk/>
            <pc:sldMk cId="1303722823" sldId="264"/>
            <ac:spMk id="24" creationId="{A8D57A06-A426-446D-B02C-A2DC6B62E45E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8:13.950" v="187"/>
          <ac:spMkLst>
            <pc:docMk/>
            <pc:sldMk cId="1303722823" sldId="264"/>
            <ac:spMk id="34" creationId="{C7D023E4-8DE1-436E-9847-ED6A4B4B04FD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28:13.950" v="187"/>
          <ac:spMkLst>
            <pc:docMk/>
            <pc:sldMk cId="1303722823" sldId="264"/>
            <ac:spMk id="35" creationId="{8B2B1708-8CE4-4A20-94F5-55118AE2CBD7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28:13.965" v="188"/>
          <ac:spMkLst>
            <pc:docMk/>
            <pc:sldMk cId="1303722823" sldId="264"/>
            <ac:spMk id="39" creationId="{AB8C311F-7253-4AED-9701-7FC0708C41C7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28:13.965" v="188"/>
          <ac:spMkLst>
            <pc:docMk/>
            <pc:sldMk cId="1303722823" sldId="264"/>
            <ac:spMk id="40" creationId="{E2384209-CB15-4CDF-9D31-C44FD9A3F20D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28:13.965" v="188"/>
          <ac:spMkLst>
            <pc:docMk/>
            <pc:sldMk cId="1303722823" sldId="264"/>
            <ac:spMk id="41" creationId="{2633B3B5-CC90-43F0-8714-D31D1F3F0209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28:13.965" v="188"/>
          <ac:spMkLst>
            <pc:docMk/>
            <pc:sldMk cId="1303722823" sldId="264"/>
            <ac:spMk id="42" creationId="{A8D57A06-A426-446D-B02C-A2DC6B62E45E}"/>
          </ac:spMkLst>
        </pc:spChg>
        <pc:grpChg chg="add del">
          <ac:chgData name="來賓使用者" userId="S::urn:spo:anon#e88258f14cdbc9f755f4e746fcb0feb940466d1ea76535298f775880bde4d644::" providerId="AD" clId="Web-{A41740C2-59AD-C253-8D58-970680587C66}" dt="2022-12-21T15:28:13.950" v="187"/>
          <ac:grpSpMkLst>
            <pc:docMk/>
            <pc:sldMk cId="1303722823" sldId="264"/>
            <ac:grpSpMk id="26" creationId="{43F5E015-E085-4624-B431-B42414448684}"/>
          </ac:grpSpMkLst>
        </pc:grpChg>
        <pc:grpChg chg="add del">
          <ac:chgData name="來賓使用者" userId="S::urn:spo:anon#e88258f14cdbc9f755f4e746fcb0feb940466d1ea76535298f775880bde4d644::" providerId="AD" clId="Web-{A41740C2-59AD-C253-8D58-970680587C66}" dt="2022-12-21T15:28:13.950" v="187"/>
          <ac:grpSpMkLst>
            <pc:docMk/>
            <pc:sldMk cId="1303722823" sldId="264"/>
            <ac:grpSpMk id="36" creationId="{EC2D6DD8-FAD6-401D-9DE6-71DD04C980F3}"/>
          </ac:grpSpMkLst>
        </pc:grpChg>
        <pc:picChg chg="add mod">
          <ac:chgData name="來賓使用者" userId="S::urn:spo:anon#e88258f14cdbc9f755f4e746fcb0feb940466d1ea76535298f775880bde4d644::" providerId="AD" clId="Web-{A41740C2-59AD-C253-8D58-970680587C66}" dt="2022-12-21T15:28:13.950" v="187"/>
          <ac:picMkLst>
            <pc:docMk/>
            <pc:sldMk cId="1303722823" sldId="264"/>
            <ac:picMk id="2" creationId="{873C4DC6-FAA1-8789-C0F3-FCDA582AA840}"/>
          </ac:picMkLst>
        </pc:picChg>
      </pc:sldChg>
      <pc:sldChg chg="new del">
        <pc:chgData name="來賓使用者" userId="S::urn:spo:anon#e88258f14cdbc9f755f4e746fcb0feb940466d1ea76535298f775880bde4d644::" providerId="AD" clId="Web-{A41740C2-59AD-C253-8D58-970680587C66}" dt="2022-12-21T15:31:28.547" v="192"/>
        <pc:sldMkLst>
          <pc:docMk/>
          <pc:sldMk cId="1767875982" sldId="265"/>
        </pc:sldMkLst>
      </pc:sldChg>
      <pc:sldChg chg="addSp modSp add del replId">
        <pc:chgData name="來賓使用者" userId="S::urn:spo:anon#e88258f14cdbc9f755f4e746fcb0feb940466d1ea76535298f775880bde4d644::" providerId="AD" clId="Web-{A41740C2-59AD-C253-8D58-970680587C66}" dt="2022-12-21T15:32:54.096" v="206"/>
        <pc:sldMkLst>
          <pc:docMk/>
          <pc:sldMk cId="1421749782" sldId="266"/>
        </pc:sldMkLst>
        <pc:picChg chg="add mod">
          <ac:chgData name="來賓使用者" userId="S::urn:spo:anon#e88258f14cdbc9f755f4e746fcb0feb940466d1ea76535298f775880bde4d644::" providerId="AD" clId="Web-{A41740C2-59AD-C253-8D58-970680587C66}" dt="2022-12-21T15:31:45.985" v="195" actId="14100"/>
          <ac:picMkLst>
            <pc:docMk/>
            <pc:sldMk cId="1421749782" sldId="266"/>
            <ac:picMk id="3" creationId="{30896018-6E21-B151-B0E6-11857515E7FF}"/>
          </ac:picMkLst>
        </pc:picChg>
        <pc:picChg chg="add mod">
          <ac:chgData name="來賓使用者" userId="S::urn:spo:anon#e88258f14cdbc9f755f4e746fcb0feb940466d1ea76535298f775880bde4d644::" providerId="AD" clId="Web-{A41740C2-59AD-C253-8D58-970680587C66}" dt="2022-12-21T15:31:52.423" v="198" actId="14100"/>
          <ac:picMkLst>
            <pc:docMk/>
            <pc:sldMk cId="1421749782" sldId="266"/>
            <ac:picMk id="4" creationId="{334C5A76-6CB9-DBC6-F711-F2426BB293D0}"/>
          </ac:picMkLst>
        </pc:picChg>
      </pc:sldChg>
      <pc:sldChg chg="addSp delSp modSp new mod setBg">
        <pc:chgData name="來賓使用者" userId="S::urn:spo:anon#e88258f14cdbc9f755f4e746fcb0feb940466d1ea76535298f775880bde4d644::" providerId="AD" clId="Web-{A41740C2-59AD-C253-8D58-970680587C66}" dt="2022-12-21T15:49:28.101" v="271" actId="14100"/>
        <pc:sldMkLst>
          <pc:docMk/>
          <pc:sldMk cId="2193648771" sldId="267"/>
        </pc:sldMkLst>
        <pc:spChg chg="add mod">
          <ac:chgData name="來賓使用者" userId="S::urn:spo:anon#e88258f14cdbc9f755f4e746fcb0feb940466d1ea76535298f775880bde4d644::" providerId="AD" clId="Web-{A41740C2-59AD-C253-8D58-970680587C66}" dt="2022-12-21T15:49:28.101" v="271" actId="14100"/>
          <ac:spMkLst>
            <pc:docMk/>
            <pc:sldMk cId="2193648771" sldId="267"/>
            <ac:spMk id="3" creationId="{4F5CF82D-6C0A-47F1-6102-3EA2D78FB4DE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32:41.643" v="203"/>
          <ac:spMkLst>
            <pc:docMk/>
            <pc:sldMk cId="2193648771" sldId="267"/>
            <ac:spMk id="7" creationId="{AB8C311F-7253-4AED-9701-7FC0708C41C7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32:41.643" v="203"/>
          <ac:spMkLst>
            <pc:docMk/>
            <pc:sldMk cId="2193648771" sldId="267"/>
            <ac:spMk id="9" creationId="{E2384209-CB15-4CDF-9D31-C44FD9A3F20D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32:41.643" v="203"/>
          <ac:spMkLst>
            <pc:docMk/>
            <pc:sldMk cId="2193648771" sldId="267"/>
            <ac:spMk id="11" creationId="{2633B3B5-CC90-43F0-8714-D31D1F3F020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32:41.643" v="203"/>
          <ac:spMkLst>
            <pc:docMk/>
            <pc:sldMk cId="2193648771" sldId="267"/>
            <ac:spMk id="13" creationId="{A8D57A06-A426-446D-B02C-A2DC6B62E45E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32:48.580" v="205"/>
          <ac:spMkLst>
            <pc:docMk/>
            <pc:sldMk cId="2193648771" sldId="267"/>
            <ac:spMk id="18" creationId="{AB8C311F-7253-4AED-9701-7FC0708C41C7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32:48.580" v="205"/>
          <ac:spMkLst>
            <pc:docMk/>
            <pc:sldMk cId="2193648771" sldId="267"/>
            <ac:spMk id="20" creationId="{E2384209-CB15-4CDF-9D31-C44FD9A3F20D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32:48.580" v="205"/>
          <ac:spMkLst>
            <pc:docMk/>
            <pc:sldMk cId="2193648771" sldId="267"/>
            <ac:spMk id="22" creationId="{2633B3B5-CC90-43F0-8714-D31D1F3F020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32:48.580" v="205"/>
          <ac:spMkLst>
            <pc:docMk/>
            <pc:sldMk cId="2193648771" sldId="267"/>
            <ac:spMk id="24" creationId="{A8D57A06-A426-446D-B02C-A2DC6B62E45E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32:48.580" v="205"/>
          <ac:spMkLst>
            <pc:docMk/>
            <pc:sldMk cId="2193648771" sldId="267"/>
            <ac:spMk id="29" creationId="{AB8C311F-7253-4AED-9701-7FC0708C41C7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32:48.580" v="205"/>
          <ac:spMkLst>
            <pc:docMk/>
            <pc:sldMk cId="2193648771" sldId="267"/>
            <ac:spMk id="31" creationId="{E2384209-CB15-4CDF-9D31-C44FD9A3F20D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32:48.580" v="205"/>
          <ac:spMkLst>
            <pc:docMk/>
            <pc:sldMk cId="2193648771" sldId="267"/>
            <ac:spMk id="33" creationId="{2633B3B5-CC90-43F0-8714-D31D1F3F0209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32:48.580" v="205"/>
          <ac:spMkLst>
            <pc:docMk/>
            <pc:sldMk cId="2193648771" sldId="267"/>
            <ac:spMk id="35" creationId="{A8D57A06-A426-446D-B02C-A2DC6B62E45E}"/>
          </ac:spMkLst>
        </pc:spChg>
        <pc:picChg chg="add mod">
          <ac:chgData name="來賓使用者" userId="S::urn:spo:anon#e88258f14cdbc9f755f4e746fcb0feb940466d1ea76535298f775880bde4d644::" providerId="AD" clId="Web-{A41740C2-59AD-C253-8D58-970680587C66}" dt="2022-12-21T15:32:48.580" v="205"/>
          <ac:picMkLst>
            <pc:docMk/>
            <pc:sldMk cId="2193648771" sldId="267"/>
            <ac:picMk id="2" creationId="{BF005BAB-BD90-661B-F116-9AE47C0D6065}"/>
          </ac:picMkLst>
        </pc:picChg>
      </pc:sldChg>
      <pc:sldChg chg="addSp delSp modSp add del replId">
        <pc:chgData name="來賓使用者" userId="S::urn:spo:anon#e88258f14cdbc9f755f4e746fcb0feb940466d1ea76535298f775880bde4d644::" providerId="AD" clId="Web-{A41740C2-59AD-C253-8D58-970680587C66}" dt="2022-12-21T15:54:17.638" v="298" actId="1076"/>
        <pc:sldMkLst>
          <pc:docMk/>
          <pc:sldMk cId="1544838515" sldId="268"/>
        </pc:sldMkLst>
        <pc:picChg chg="add del mod">
          <ac:chgData name="來賓使用者" userId="S::urn:spo:anon#e88258f14cdbc9f755f4e746fcb0feb940466d1ea76535298f775880bde4d644::" providerId="AD" clId="Web-{A41740C2-59AD-C253-8D58-970680587C66}" dt="2022-12-21T15:53:39.434" v="287"/>
          <ac:picMkLst>
            <pc:docMk/>
            <pc:sldMk cId="1544838515" sldId="268"/>
            <ac:picMk id="4" creationId="{D0BA74B2-8758-E47B-997A-D27E25F80E1C}"/>
          </ac:picMkLst>
        </pc:picChg>
        <pc:picChg chg="add mod">
          <ac:chgData name="來賓使用者" userId="S::urn:spo:anon#e88258f14cdbc9f755f4e746fcb0feb940466d1ea76535298f775880bde4d644::" providerId="AD" clId="Web-{A41740C2-59AD-C253-8D58-970680587C66}" dt="2022-12-21T15:54:17.638" v="298" actId="1076"/>
          <ac:picMkLst>
            <pc:docMk/>
            <pc:sldMk cId="1544838515" sldId="268"/>
            <ac:picMk id="5" creationId="{96710C30-C896-4ADC-760E-567B785A0425}"/>
          </ac:picMkLst>
        </pc:picChg>
      </pc:sldChg>
      <pc:sldChg chg="addSp modSp add ord replId">
        <pc:chgData name="來賓使用者" userId="S::urn:spo:anon#e88258f14cdbc9f755f4e746fcb0feb940466d1ea76535298f775880bde4d644::" providerId="AD" clId="Web-{A41740C2-59AD-C253-8D58-970680587C66}" dt="2022-12-21T15:49:14.804" v="269" actId="1076"/>
        <pc:sldMkLst>
          <pc:docMk/>
          <pc:sldMk cId="4223947835" sldId="269"/>
        </pc:sldMkLst>
        <pc:spChg chg="add mod">
          <ac:chgData name="來賓使用者" userId="S::urn:spo:anon#e88258f14cdbc9f755f4e746fcb0feb940466d1ea76535298f775880bde4d644::" providerId="AD" clId="Web-{A41740C2-59AD-C253-8D58-970680587C66}" dt="2022-12-21T15:49:14.804" v="269" actId="1076"/>
          <ac:spMkLst>
            <pc:docMk/>
            <pc:sldMk cId="4223947835" sldId="269"/>
            <ac:spMk id="3" creationId="{8778D695-1A49-8D95-71C0-D0EEEC2D28B1}"/>
          </ac:spMkLst>
        </pc:spChg>
      </pc:sldChg>
      <pc:sldChg chg="addSp delSp modSp new mod setBg">
        <pc:chgData name="來賓使用者" userId="S::urn:spo:anon#e88258f14cdbc9f755f4e746fcb0feb940466d1ea76535298f775880bde4d644::" providerId="AD" clId="Web-{A41740C2-59AD-C253-8D58-970680587C66}" dt="2022-12-21T15:52:38.324" v="280"/>
        <pc:sldMkLst>
          <pc:docMk/>
          <pc:sldMk cId="1389899394" sldId="270"/>
        </pc:sldMkLst>
        <pc:spChg chg="add del">
          <ac:chgData name="來賓使用者" userId="S::urn:spo:anon#e88258f14cdbc9f755f4e746fcb0feb940466d1ea76535298f775880bde4d644::" providerId="AD" clId="Web-{A41740C2-59AD-C253-8D58-970680587C66}" dt="2022-12-21T15:52:38.324" v="280"/>
          <ac:spMkLst>
            <pc:docMk/>
            <pc:sldMk cId="1389899394" sldId="270"/>
            <ac:spMk id="7" creationId="{AB8C311F-7253-4AED-9701-7FC0708C41C7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52:38.324" v="280"/>
          <ac:spMkLst>
            <pc:docMk/>
            <pc:sldMk cId="1389899394" sldId="270"/>
            <ac:spMk id="9" creationId="{E2384209-CB15-4CDF-9D31-C44FD9A3F20D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52:38.324" v="280"/>
          <ac:spMkLst>
            <pc:docMk/>
            <pc:sldMk cId="1389899394" sldId="270"/>
            <ac:spMk id="11" creationId="{2633B3B5-CC90-43F0-8714-D31D1F3F0209}"/>
          </ac:spMkLst>
        </pc:spChg>
        <pc:spChg chg="add del">
          <ac:chgData name="來賓使用者" userId="S::urn:spo:anon#e88258f14cdbc9f755f4e746fcb0feb940466d1ea76535298f775880bde4d644::" providerId="AD" clId="Web-{A41740C2-59AD-C253-8D58-970680587C66}" dt="2022-12-21T15:52:38.324" v="280"/>
          <ac:spMkLst>
            <pc:docMk/>
            <pc:sldMk cId="1389899394" sldId="270"/>
            <ac:spMk id="13" creationId="{A8D57A06-A426-446D-B02C-A2DC6B62E45E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52:38.324" v="280"/>
          <ac:spMkLst>
            <pc:docMk/>
            <pc:sldMk cId="1389899394" sldId="270"/>
            <ac:spMk id="18" creationId="{AB8C311F-7253-4AED-9701-7FC0708C41C7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52:38.324" v="280"/>
          <ac:spMkLst>
            <pc:docMk/>
            <pc:sldMk cId="1389899394" sldId="270"/>
            <ac:spMk id="20" creationId="{E2384209-CB15-4CDF-9D31-C44FD9A3F20D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52:38.324" v="280"/>
          <ac:spMkLst>
            <pc:docMk/>
            <pc:sldMk cId="1389899394" sldId="270"/>
            <ac:spMk id="22" creationId="{2633B3B5-CC90-43F0-8714-D31D1F3F0209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52:38.324" v="280"/>
          <ac:spMkLst>
            <pc:docMk/>
            <pc:sldMk cId="1389899394" sldId="270"/>
            <ac:spMk id="24" creationId="{A8D57A06-A426-446D-B02C-A2DC6B62E45E}"/>
          </ac:spMkLst>
        </pc:spChg>
        <pc:picChg chg="add del mod">
          <ac:chgData name="來賓使用者" userId="S::urn:spo:anon#e88258f14cdbc9f755f4e746fcb0feb940466d1ea76535298f775880bde4d644::" providerId="AD" clId="Web-{A41740C2-59AD-C253-8D58-970680587C66}" dt="2022-12-21T15:51:40.432" v="278"/>
          <ac:picMkLst>
            <pc:docMk/>
            <pc:sldMk cId="1389899394" sldId="270"/>
            <ac:picMk id="2" creationId="{59422234-AE06-72BF-09DB-77CAD7778A7A}"/>
          </ac:picMkLst>
        </pc:picChg>
        <pc:picChg chg="add mod">
          <ac:chgData name="來賓使用者" userId="S::urn:spo:anon#e88258f14cdbc9f755f4e746fcb0feb940466d1ea76535298f775880bde4d644::" providerId="AD" clId="Web-{A41740C2-59AD-C253-8D58-970680587C66}" dt="2022-12-21T15:52:38.324" v="280"/>
          <ac:picMkLst>
            <pc:docMk/>
            <pc:sldMk cId="1389899394" sldId="270"/>
            <ac:picMk id="3" creationId="{BD3D00D7-C9D7-5829-AF39-0504CE411160}"/>
          </ac:picMkLst>
        </pc:picChg>
      </pc:sldChg>
      <pc:sldChg chg="addSp modSp new mod setBg">
        <pc:chgData name="來賓使用者" userId="S::urn:spo:anon#e88258f14cdbc9f755f4e746fcb0feb940466d1ea76535298f775880bde4d644::" providerId="AD" clId="Web-{A41740C2-59AD-C253-8D58-970680587C66}" dt="2022-12-21T15:51:20.603" v="277"/>
        <pc:sldMkLst>
          <pc:docMk/>
          <pc:sldMk cId="4273027705" sldId="271"/>
        </pc:sldMkLst>
        <pc:spChg chg="add">
          <ac:chgData name="來賓使用者" userId="S::urn:spo:anon#e88258f14cdbc9f755f4e746fcb0feb940466d1ea76535298f775880bde4d644::" providerId="AD" clId="Web-{A41740C2-59AD-C253-8D58-970680587C66}" dt="2022-12-21T15:51:20.603" v="277"/>
          <ac:spMkLst>
            <pc:docMk/>
            <pc:sldMk cId="4273027705" sldId="271"/>
            <ac:spMk id="7" creationId="{AB8C311F-7253-4AED-9701-7FC0708C41C7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51:20.603" v="277"/>
          <ac:spMkLst>
            <pc:docMk/>
            <pc:sldMk cId="4273027705" sldId="271"/>
            <ac:spMk id="9" creationId="{E2384209-CB15-4CDF-9D31-C44FD9A3F20D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51:20.603" v="277"/>
          <ac:spMkLst>
            <pc:docMk/>
            <pc:sldMk cId="4273027705" sldId="271"/>
            <ac:spMk id="11" creationId="{2633B3B5-CC90-43F0-8714-D31D1F3F0209}"/>
          </ac:spMkLst>
        </pc:spChg>
        <pc:spChg chg="add">
          <ac:chgData name="來賓使用者" userId="S::urn:spo:anon#e88258f14cdbc9f755f4e746fcb0feb940466d1ea76535298f775880bde4d644::" providerId="AD" clId="Web-{A41740C2-59AD-C253-8D58-970680587C66}" dt="2022-12-21T15:51:20.603" v="277"/>
          <ac:spMkLst>
            <pc:docMk/>
            <pc:sldMk cId="4273027705" sldId="271"/>
            <ac:spMk id="13" creationId="{A8D57A06-A426-446D-B02C-A2DC6B62E45E}"/>
          </ac:spMkLst>
        </pc:spChg>
        <pc:picChg chg="add mod">
          <ac:chgData name="來賓使用者" userId="S::urn:spo:anon#e88258f14cdbc9f755f4e746fcb0feb940466d1ea76535298f775880bde4d644::" providerId="AD" clId="Web-{A41740C2-59AD-C253-8D58-970680587C66}" dt="2022-12-21T15:51:20.603" v="277"/>
          <ac:picMkLst>
            <pc:docMk/>
            <pc:sldMk cId="4273027705" sldId="271"/>
            <ac:picMk id="2" creationId="{ABE59B8E-E150-BF7A-0CE2-A8D8438A424F}"/>
          </ac:picMkLst>
        </pc:picChg>
      </pc:sldChg>
      <pc:sldChg chg="addSp modSp add replId">
        <pc:chgData name="來賓使用者" userId="S::urn:spo:anon#e88258f14cdbc9f755f4e746fcb0feb940466d1ea76535298f775880bde4d644::" providerId="AD" clId="Web-{A41740C2-59AD-C253-8D58-970680587C66}" dt="2022-12-21T15:56:40.126" v="327" actId="1076"/>
        <pc:sldMkLst>
          <pc:docMk/>
          <pc:sldMk cId="1418142601" sldId="272"/>
        </pc:sldMkLst>
        <pc:picChg chg="add mod">
          <ac:chgData name="來賓使用者" userId="S::urn:spo:anon#e88258f14cdbc9f755f4e746fcb0feb940466d1ea76535298f775880bde4d644::" providerId="AD" clId="Web-{A41740C2-59AD-C253-8D58-970680587C66}" dt="2022-12-21T15:56:40.126" v="327" actId="1076"/>
          <ac:picMkLst>
            <pc:docMk/>
            <pc:sldMk cId="1418142601" sldId="272"/>
            <ac:picMk id="4" creationId="{2A508DCA-7736-50B5-05F9-712CC85AA127}"/>
          </ac:picMkLst>
        </pc:picChg>
      </pc:sldChg>
      <pc:sldChg chg="addSp modSp add replId">
        <pc:chgData name="來賓使用者" userId="S::urn:spo:anon#e88258f14cdbc9f755f4e746fcb0feb940466d1ea76535298f775880bde4d644::" providerId="AD" clId="Web-{A41740C2-59AD-C253-8D58-970680587C66}" dt="2022-12-21T15:58:12.752" v="341" actId="1076"/>
        <pc:sldMkLst>
          <pc:docMk/>
          <pc:sldMk cId="940108830" sldId="273"/>
        </pc:sldMkLst>
        <pc:picChg chg="add mod">
          <ac:chgData name="來賓使用者" userId="S::urn:spo:anon#e88258f14cdbc9f755f4e746fcb0feb940466d1ea76535298f775880bde4d644::" providerId="AD" clId="Web-{A41740C2-59AD-C253-8D58-970680587C66}" dt="2022-12-21T15:58:12.752" v="341" actId="1076"/>
          <ac:picMkLst>
            <pc:docMk/>
            <pc:sldMk cId="940108830" sldId="273"/>
            <ac:picMk id="4" creationId="{FC2FE20A-69DA-F2E0-67A2-0E668F5058F5}"/>
          </ac:picMkLst>
        </pc:picChg>
      </pc:sldChg>
      <pc:sldChg chg="addSp modSp add replId">
        <pc:chgData name="來賓使用者" userId="S::urn:spo:anon#e88258f14cdbc9f755f4e746fcb0feb940466d1ea76535298f775880bde4d644::" providerId="AD" clId="Web-{A41740C2-59AD-C253-8D58-970680587C66}" dt="2022-12-21T15:54:55.045" v="306" actId="1076"/>
        <pc:sldMkLst>
          <pc:docMk/>
          <pc:sldMk cId="2716256733" sldId="274"/>
        </pc:sldMkLst>
        <pc:picChg chg="add mod">
          <ac:chgData name="來賓使用者" userId="S::urn:spo:anon#e88258f14cdbc9f755f4e746fcb0feb940466d1ea76535298f775880bde4d644::" providerId="AD" clId="Web-{A41740C2-59AD-C253-8D58-970680587C66}" dt="2022-12-21T15:54:55.045" v="306" actId="1076"/>
          <ac:picMkLst>
            <pc:docMk/>
            <pc:sldMk cId="2716256733" sldId="274"/>
            <ac:picMk id="4" creationId="{62B460AE-D1BA-709F-35C5-BC010B2B69A1}"/>
          </ac:picMkLst>
        </pc:picChg>
      </pc:sldChg>
      <pc:sldChg chg="add del">
        <pc:chgData name="來賓使用者" userId="S::urn:spo:anon#e88258f14cdbc9f755f4e746fcb0feb940466d1ea76535298f775880bde4d644::" providerId="AD" clId="Web-{A41740C2-59AD-C253-8D58-970680587C66}" dt="2022-12-21T15:55:09.405" v="310"/>
        <pc:sldMkLst>
          <pc:docMk/>
          <pc:sldMk cId="1826288240" sldId="275"/>
        </pc:sldMkLst>
      </pc:sldChg>
      <pc:sldChg chg="add replId">
        <pc:chgData name="來賓使用者" userId="S::urn:spo:anon#e88258f14cdbc9f755f4e746fcb0feb940466d1ea76535298f775880bde4d644::" providerId="AD" clId="Web-{A41740C2-59AD-C253-8D58-970680587C66}" dt="2022-12-21T15:56:04.437" v="318"/>
        <pc:sldMkLst>
          <pc:docMk/>
          <pc:sldMk cId="3600151139" sldId="275"/>
        </pc:sldMkLst>
      </pc:sldChg>
      <pc:sldChg chg="addSp modSp add replId">
        <pc:chgData name="來賓使用者" userId="S::urn:spo:anon#e88258f14cdbc9f755f4e746fcb0feb940466d1ea76535298f775880bde4d644::" providerId="AD" clId="Web-{A41740C2-59AD-C253-8D58-970680587C66}" dt="2022-12-21T15:59:30.207" v="355" actId="1076"/>
        <pc:sldMkLst>
          <pc:docMk/>
          <pc:sldMk cId="3944121029" sldId="276"/>
        </pc:sldMkLst>
        <pc:spChg chg="add mod">
          <ac:chgData name="來賓使用者" userId="S::urn:spo:anon#e88258f14cdbc9f755f4e746fcb0feb940466d1ea76535298f775880bde4d644::" providerId="AD" clId="Web-{A41740C2-59AD-C253-8D58-970680587C66}" dt="2022-12-21T15:58:47.519" v="345" actId="1076"/>
          <ac:spMkLst>
            <pc:docMk/>
            <pc:sldMk cId="3944121029" sldId="276"/>
            <ac:spMk id="4" creationId="{A3B08E89-918D-44A5-8209-09EEF5249825}"/>
          </ac:spMkLst>
        </pc:spChg>
        <pc:spChg chg="add mod">
          <ac:chgData name="來賓使用者" userId="S::urn:spo:anon#e88258f14cdbc9f755f4e746fcb0feb940466d1ea76535298f775880bde4d644::" providerId="AD" clId="Web-{A41740C2-59AD-C253-8D58-970680587C66}" dt="2022-12-21T15:59:30.207" v="355" actId="1076"/>
          <ac:spMkLst>
            <pc:docMk/>
            <pc:sldMk cId="3944121029" sldId="276"/>
            <ac:spMk id="6" creationId="{259A5758-EF3D-5489-A181-2D618B80259F}"/>
          </ac:spMkLst>
        </pc:spChg>
        <pc:picChg chg="add mod">
          <ac:chgData name="來賓使用者" userId="S::urn:spo:anon#e88258f14cdbc9f755f4e746fcb0feb940466d1ea76535298f775880bde4d644::" providerId="AD" clId="Web-{A41740C2-59AD-C253-8D58-970680587C66}" dt="2022-12-21T15:59:10.707" v="348" actId="1076"/>
          <ac:picMkLst>
            <pc:docMk/>
            <pc:sldMk cId="3944121029" sldId="276"/>
            <ac:picMk id="8" creationId="{68E299DB-3EB6-7E15-DA74-87354E132277}"/>
          </ac:picMkLst>
        </pc:picChg>
      </pc:sldChg>
      <pc:sldChg chg="addSp modSp add replId">
        <pc:chgData name="來賓使用者" userId="S::urn:spo:anon#e88258f14cdbc9f755f4e746fcb0feb940466d1ea76535298f775880bde4d644::" providerId="AD" clId="Web-{A41740C2-59AD-C253-8D58-970680587C66}" dt="2022-12-21T15:57:51.846" v="339" actId="1076"/>
        <pc:sldMkLst>
          <pc:docMk/>
          <pc:sldMk cId="2230256540" sldId="277"/>
        </pc:sldMkLst>
        <pc:picChg chg="add mod">
          <ac:chgData name="來賓使用者" userId="S::urn:spo:anon#e88258f14cdbc9f755f4e746fcb0feb940466d1ea76535298f775880bde4d644::" providerId="AD" clId="Web-{A41740C2-59AD-C253-8D58-970680587C66}" dt="2022-12-21T15:57:51.846" v="339" actId="1076"/>
          <ac:picMkLst>
            <pc:docMk/>
            <pc:sldMk cId="2230256540" sldId="277"/>
            <ac:picMk id="4" creationId="{246B2283-81CB-CA33-A5F2-FEC557E7FD39}"/>
          </ac:picMkLst>
        </pc:picChg>
      </pc:sld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08:59.707" v="29"/>
        <pc:sldMasterMkLst>
          <pc:docMk/>
          <pc:sldMasterMk cId="1879856411" sldId="2147483672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2595268818" sldId="214748367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4048396798" sldId="214748367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1743784987" sldId="214748367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3748216479" sldId="214748367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664413056" sldId="214748367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3408758720" sldId="214748367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2357525831" sldId="214748367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2850083775" sldId="214748368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1296380194" sldId="214748368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1099348222" sldId="214748368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8:59.707" v="29"/>
          <pc:sldLayoutMkLst>
            <pc:docMk/>
            <pc:sldMasterMk cId="1879856411" sldId="2147483672"/>
            <pc:sldLayoutMk cId="1879706722" sldId="2147483683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09:16.332" v="30"/>
        <pc:sldMasterMkLst>
          <pc:docMk/>
          <pc:sldMasterMk cId="2887141258" sldId="2147483684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1117792355" sldId="214748368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1086432853" sldId="214748368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1677068267" sldId="214748368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2109797349" sldId="214748368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2314208640" sldId="214748368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3111411244" sldId="214748369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4292972922" sldId="214748369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658107493" sldId="214748369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3551934140" sldId="214748369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2398989815" sldId="214748369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16.332" v="30"/>
          <pc:sldLayoutMkLst>
            <pc:docMk/>
            <pc:sldMasterMk cId="2887141258" sldId="2147483684"/>
            <pc:sldLayoutMk cId="1484019529" sldId="2147483695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09:23.911" v="31"/>
        <pc:sldMasterMkLst>
          <pc:docMk/>
          <pc:sldMasterMk cId="2987672840" sldId="2147483696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1894309003" sldId="214748369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3760109897" sldId="214748369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3452574928" sldId="214748369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2924092968" sldId="214748370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617509158" sldId="214748370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2464966440" sldId="214748370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1084242715" sldId="214748370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1075260499" sldId="214748370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3185162072" sldId="214748370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92472139" sldId="214748370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23.911" v="31"/>
          <pc:sldLayoutMkLst>
            <pc:docMk/>
            <pc:sldMasterMk cId="2987672840" sldId="2147483696"/>
            <pc:sldLayoutMk cId="411143571" sldId="2147483707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09:32.083" v="32"/>
        <pc:sldMasterMkLst>
          <pc:docMk/>
          <pc:sldMasterMk cId="2432841855" sldId="2147483708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381922826" sldId="214748370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3263387120" sldId="214748371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1256269652" sldId="214748371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3369324431" sldId="214748371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2075513172" sldId="214748371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697097660" sldId="214748371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565116518" sldId="214748371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1276021523" sldId="214748371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1809024597" sldId="214748371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2711413725" sldId="214748371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915630679" sldId="214748371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2820215670" sldId="214748372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645800686" sldId="214748372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685040132" sldId="214748372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1249199067" sldId="214748372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3171962182" sldId="214748372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09:32.083" v="32"/>
          <pc:sldLayoutMkLst>
            <pc:docMk/>
            <pc:sldMasterMk cId="2432841855" sldId="2147483708"/>
            <pc:sldLayoutMk cId="4093602298" sldId="2147483725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10:36.568" v="43"/>
        <pc:sldMasterMkLst>
          <pc:docMk/>
          <pc:sldMasterMk cId="1717637997" sldId="2147483726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4001044498" sldId="214748372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592786635" sldId="214748372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3115375558" sldId="214748372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2667119209" sldId="214748373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2775725241" sldId="214748373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1589163487" sldId="214748373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977610215" sldId="214748373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4173241548" sldId="214748373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860835459" sldId="214748373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1738007323" sldId="214748373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1128369921" sldId="214748373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4107802059" sldId="214748373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2766853984" sldId="214748373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1372056857" sldId="214748374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819926303" sldId="214748374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263178928" sldId="214748374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0:36.568" v="43"/>
          <pc:sldLayoutMkLst>
            <pc:docMk/>
            <pc:sldMasterMk cId="1717637997" sldId="2147483726"/>
            <pc:sldLayoutMk cId="2809552140" sldId="2147483743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12:53.227" v="62"/>
        <pc:sldMasterMkLst>
          <pc:docMk/>
          <pc:sldMasterMk cId="1749943591" sldId="2147483744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3830576855" sldId="214748374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2896657192" sldId="214748374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2758183949" sldId="214748374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1959169535" sldId="214748374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33313098" sldId="214748374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3857654845" sldId="214748375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3269044052" sldId="214748375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2843040004" sldId="214748375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1694761765" sldId="214748375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771283522" sldId="214748375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2:53.227" v="62"/>
          <pc:sldLayoutMkLst>
            <pc:docMk/>
            <pc:sldMasterMk cId="1749943591" sldId="2147483744"/>
            <pc:sldLayoutMk cId="3906739663" sldId="2147483755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17:39.186" v="89"/>
        <pc:sldMasterMkLst>
          <pc:docMk/>
          <pc:sldMasterMk cId="4145616930" sldId="2147483756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2400563603" sldId="214748375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3748238404" sldId="214748375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3856038431" sldId="214748375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3013364761" sldId="214748376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3952228712" sldId="214748376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376868040" sldId="214748376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1344507604" sldId="214748376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2926637758" sldId="214748376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3405066961" sldId="214748376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734041138" sldId="214748376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9.186" v="89"/>
          <pc:sldLayoutMkLst>
            <pc:docMk/>
            <pc:sldMasterMk cId="4145616930" sldId="2147483756"/>
            <pc:sldLayoutMk cId="1461616611" sldId="2147483767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17:32.733" v="88"/>
        <pc:sldMasterMkLst>
          <pc:docMk/>
          <pc:sldMasterMk cId="1710331223" sldId="2147483768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1384200308" sldId="214748376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3974196077" sldId="214748377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3763937976" sldId="214748377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144375605" sldId="214748377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3698527022" sldId="214748377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3804971204" sldId="214748377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3174979287" sldId="214748377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2149841223" sldId="214748377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6575991" sldId="214748377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3192268970" sldId="214748377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32.733" v="88"/>
          <pc:sldLayoutMkLst>
            <pc:docMk/>
            <pc:sldMasterMk cId="1710331223" sldId="2147483768"/>
            <pc:sldLayoutMk cId="1354256969" sldId="2147483779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17:43.671" v="90"/>
        <pc:sldMasterMkLst>
          <pc:docMk/>
          <pc:sldMasterMk cId="2195764837" sldId="2147483768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248095599" sldId="214748376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638031569" sldId="214748377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3414111514" sldId="214748377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1987789323" sldId="214748377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4278938672" sldId="214748377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3483500130" sldId="214748377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929020100" sldId="214748377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1842221568" sldId="214748377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1453651730" sldId="214748377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454416999" sldId="214748377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17:43.671" v="90"/>
          <pc:sldLayoutMkLst>
            <pc:docMk/>
            <pc:sldMasterMk cId="2195764837" sldId="2147483768"/>
            <pc:sldLayoutMk cId="3993406714" sldId="2147483779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20:32.674" v="116"/>
        <pc:sldMasterMkLst>
          <pc:docMk/>
          <pc:sldMasterMk cId="3854689020" sldId="2147483780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291582921" sldId="214748378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2429787090" sldId="214748378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2218761008" sldId="214748378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2786740942" sldId="214748378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2505819928" sldId="214748378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3583989991" sldId="214748378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1395879754" sldId="214748378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1442119447" sldId="214748378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4188955455" sldId="214748378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1455432726" sldId="214748379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32.674" v="116"/>
          <pc:sldLayoutMkLst>
            <pc:docMk/>
            <pc:sldMasterMk cId="3854689020" sldId="2147483780"/>
            <pc:sldLayoutMk cId="1020890896" sldId="2147483791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20:44.487" v="117"/>
        <pc:sldMasterMkLst>
          <pc:docMk/>
          <pc:sldMasterMk cId="2283192886" sldId="2147483792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1997333990" sldId="214748379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3055981808" sldId="214748379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3502799068" sldId="214748379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1012374307" sldId="214748379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3051610303" sldId="214748379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3051331314" sldId="214748379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3520645893" sldId="214748379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3993191366" sldId="214748380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3648089539" sldId="214748380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1128322068" sldId="214748380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4.487" v="117"/>
          <pc:sldLayoutMkLst>
            <pc:docMk/>
            <pc:sldMasterMk cId="2283192886" sldId="2147483792"/>
            <pc:sldLayoutMk cId="1108899968" sldId="2147483803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20:49.097" v="118"/>
        <pc:sldMasterMkLst>
          <pc:docMk/>
          <pc:sldMasterMk cId="982759391" sldId="2147483804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189215230" sldId="214748380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864813381" sldId="214748380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1752088434" sldId="214748380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3947210932" sldId="214748380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888421974" sldId="214748380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1050765703" sldId="214748381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4142667460" sldId="214748381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2633070227" sldId="214748381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1764916052" sldId="214748381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3859103782" sldId="214748381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49.097" v="118"/>
          <pc:sldLayoutMkLst>
            <pc:docMk/>
            <pc:sldMasterMk cId="982759391" sldId="2147483804"/>
            <pc:sldLayoutMk cId="1400591375" sldId="2147483815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20:52.753" v="119"/>
        <pc:sldMasterMkLst>
          <pc:docMk/>
          <pc:sldMasterMk cId="760731957" sldId="2147483816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2170138201" sldId="214748381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1395962001" sldId="214748381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874274398" sldId="214748381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4293225561" sldId="214748382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3188328461" sldId="214748382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3787991140" sldId="214748382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2617810037" sldId="214748382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359859214" sldId="214748382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2153228365" sldId="214748382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1434934269" sldId="214748382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2.753" v="119"/>
          <pc:sldLayoutMkLst>
            <pc:docMk/>
            <pc:sldMasterMk cId="760731957" sldId="2147483816"/>
            <pc:sldLayoutMk cId="357792430" sldId="2147483827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20:57.644" v="120"/>
        <pc:sldMasterMkLst>
          <pc:docMk/>
          <pc:sldMasterMk cId="150715620" sldId="2147483828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1184661229" sldId="214748382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2300299190" sldId="214748383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1839272240" sldId="214748383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666692208" sldId="214748383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1034790681" sldId="214748383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3749116338" sldId="214748383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1903886827" sldId="214748383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3967540879" sldId="214748383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1687340741" sldId="214748383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1433502988" sldId="214748383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0:57.644" v="120"/>
          <pc:sldLayoutMkLst>
            <pc:docMk/>
            <pc:sldMasterMk cId="150715620" sldId="2147483828"/>
            <pc:sldLayoutMk cId="2507708375" sldId="2147483839"/>
          </pc:sldLayoutMkLst>
        </pc:sldLayoutChg>
      </pc:sldMasterChg>
      <pc:sldMasterChg chg="add del addSldLayout delSldLayout modSldLayout">
        <pc:chgData name="來賓使用者" userId="S::urn:spo:anon#e88258f14cdbc9f755f4e746fcb0feb940466d1ea76535298f775880bde4d644::" providerId="AD" clId="Web-{A41740C2-59AD-C253-8D58-970680587C66}" dt="2022-12-21T15:21:02.222" v="121"/>
        <pc:sldMasterMkLst>
          <pc:docMk/>
          <pc:sldMasterMk cId="666722357" sldId="2147483840"/>
        </pc:sldMasterMkLst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868455903" sldId="2147483841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2952498916" sldId="2147483842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208917581" sldId="2147483843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2304385849" sldId="2147483844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800310427" sldId="2147483845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120997089" sldId="2147483846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2840836550" sldId="2147483847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3062813157" sldId="2147483848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1626357385" sldId="2147483849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3345806915" sldId="2147483850"/>
          </pc:sldLayoutMkLst>
        </pc:sldLayoutChg>
        <pc:sldLayoutChg chg="add del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666722357" sldId="2147483840"/>
            <pc:sldLayoutMk cId="1622184152" sldId="2147483851"/>
          </pc:sldLayoutMkLst>
        </pc:sldLayoutChg>
      </pc:sldMasterChg>
      <pc:sldMasterChg chg="add addSldLayout modSldLayout">
        <pc:chgData name="來賓使用者" userId="S::urn:spo:anon#e88258f14cdbc9f755f4e746fcb0feb940466d1ea76535298f775880bde4d644::" providerId="AD" clId="Web-{A41740C2-59AD-C253-8D58-970680587C66}" dt="2022-12-21T15:21:02.222" v="121"/>
        <pc:sldMasterMkLst>
          <pc:docMk/>
          <pc:sldMasterMk cId="1169345132" sldId="2147483852"/>
        </pc:sldMasterMkLst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4126144818" sldId="2147483853"/>
          </pc:sldLayoutMkLst>
        </pc:sldLayoutChg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2250943262" sldId="2147483854"/>
          </pc:sldLayoutMkLst>
        </pc:sldLayoutChg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1596239957" sldId="2147483855"/>
          </pc:sldLayoutMkLst>
        </pc:sldLayoutChg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19987513" sldId="2147483856"/>
          </pc:sldLayoutMkLst>
        </pc:sldLayoutChg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4216595404" sldId="2147483857"/>
          </pc:sldLayoutMkLst>
        </pc:sldLayoutChg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4159915427" sldId="2147483858"/>
          </pc:sldLayoutMkLst>
        </pc:sldLayoutChg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679033079" sldId="2147483859"/>
          </pc:sldLayoutMkLst>
        </pc:sldLayoutChg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2561707747" sldId="2147483860"/>
          </pc:sldLayoutMkLst>
        </pc:sldLayoutChg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2290983123" sldId="2147483861"/>
          </pc:sldLayoutMkLst>
        </pc:sldLayoutChg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3630279073" sldId="2147483862"/>
          </pc:sldLayoutMkLst>
        </pc:sldLayoutChg>
        <pc:sldLayoutChg chg="add mod replId">
          <pc:chgData name="來賓使用者" userId="S::urn:spo:anon#e88258f14cdbc9f755f4e746fcb0feb940466d1ea76535298f775880bde4d644::" providerId="AD" clId="Web-{A41740C2-59AD-C253-8D58-970680587C66}" dt="2022-12-21T15:21:02.222" v="121"/>
          <pc:sldLayoutMkLst>
            <pc:docMk/>
            <pc:sldMasterMk cId="1169345132" sldId="2147483852"/>
            <pc:sldLayoutMk cId="999168496" sldId="2147483863"/>
          </pc:sldLayoutMkLst>
        </pc:sldLayoutChg>
      </pc:sldMasterChg>
    </pc:docChg>
  </pc:docChgLst>
  <pc:docChgLst>
    <pc:chgData name="來賓使用者" userId="S::urn:spo:anon#e88258f14cdbc9f755f4e746fcb0feb940466d1ea76535298f775880bde4d644::" providerId="AD" clId="Web-{6F263EAE-5CA3-CC6F-45B8-DF55BAE8A61C}"/>
    <pc:docChg chg="addSld modSld">
      <pc:chgData name="來賓使用者" userId="S::urn:spo:anon#e88258f14cdbc9f755f4e746fcb0feb940466d1ea76535298f775880bde4d644::" providerId="AD" clId="Web-{6F263EAE-5CA3-CC6F-45B8-DF55BAE8A61C}" dt="2022-12-29T03:30:29.890" v="139" actId="20577"/>
      <pc:docMkLst>
        <pc:docMk/>
      </pc:docMkLst>
      <pc:sldChg chg="modSp">
        <pc:chgData name="來賓使用者" userId="S::urn:spo:anon#e88258f14cdbc9f755f4e746fcb0feb940466d1ea76535298f775880bde4d644::" providerId="AD" clId="Web-{6F263EAE-5CA3-CC6F-45B8-DF55BAE8A61C}" dt="2022-12-29T03:07:10.813" v="11" actId="20577"/>
        <pc:sldMkLst>
          <pc:docMk/>
          <pc:sldMk cId="4167485337" sldId="285"/>
        </pc:sldMkLst>
        <pc:spChg chg="mod">
          <ac:chgData name="來賓使用者" userId="S::urn:spo:anon#e88258f14cdbc9f755f4e746fcb0feb940466d1ea76535298f775880bde4d644::" providerId="AD" clId="Web-{6F263EAE-5CA3-CC6F-45B8-DF55BAE8A61C}" dt="2022-12-29T03:07:10.813" v="11" actId="20577"/>
          <ac:spMkLst>
            <pc:docMk/>
            <pc:sldMk cId="4167485337" sldId="285"/>
            <ac:spMk id="2" creationId="{404EB347-1D79-91B8-C01C-624EC40DF7B7}"/>
          </ac:spMkLst>
        </pc:spChg>
        <pc:spChg chg="mod">
          <ac:chgData name="來賓使用者" userId="S::urn:spo:anon#e88258f14cdbc9f755f4e746fcb0feb940466d1ea76535298f775880bde4d644::" providerId="AD" clId="Web-{6F263EAE-5CA3-CC6F-45B8-DF55BAE8A61C}" dt="2022-12-29T03:06:31.906" v="6" actId="20577"/>
          <ac:spMkLst>
            <pc:docMk/>
            <pc:sldMk cId="4167485337" sldId="285"/>
            <ac:spMk id="3" creationId="{7C7EC473-BFCD-3E98-EDEF-405CAA5A2F31}"/>
          </ac:spMkLst>
        </pc:spChg>
      </pc:sldChg>
      <pc:sldChg chg="addSp delSp modSp add replId">
        <pc:chgData name="來賓使用者" userId="S::urn:spo:anon#e88258f14cdbc9f755f4e746fcb0feb940466d1ea76535298f775880bde4d644::" providerId="AD" clId="Web-{6F263EAE-5CA3-CC6F-45B8-DF55BAE8A61C}" dt="2022-12-29T03:30:29.890" v="139" actId="20577"/>
        <pc:sldMkLst>
          <pc:docMk/>
          <pc:sldMk cId="1167737605" sldId="286"/>
        </pc:sldMkLst>
        <pc:spChg chg="mod">
          <ac:chgData name="來賓使用者" userId="S::urn:spo:anon#e88258f14cdbc9f755f4e746fcb0feb940466d1ea76535298f775880bde4d644::" providerId="AD" clId="Web-{6F263EAE-5CA3-CC6F-45B8-DF55BAE8A61C}" dt="2022-12-29T03:07:41.048" v="17" actId="20577"/>
          <ac:spMkLst>
            <pc:docMk/>
            <pc:sldMk cId="1167737605" sldId="286"/>
            <ac:spMk id="2" creationId="{404EB347-1D79-91B8-C01C-624EC40DF7B7}"/>
          </ac:spMkLst>
        </pc:spChg>
        <pc:spChg chg="add del mod">
          <ac:chgData name="來賓使用者" userId="S::urn:spo:anon#e88258f14cdbc9f755f4e746fcb0feb940466d1ea76535298f775880bde4d644::" providerId="AD" clId="Web-{6F263EAE-5CA3-CC6F-45B8-DF55BAE8A61C}" dt="2022-12-29T03:30:29.890" v="139" actId="20577"/>
          <ac:spMkLst>
            <pc:docMk/>
            <pc:sldMk cId="1167737605" sldId="286"/>
            <ac:spMk id="3" creationId="{7C7EC473-BFCD-3E98-EDEF-405CAA5A2F31}"/>
          </ac:spMkLst>
        </pc:spChg>
      </pc:sldChg>
      <pc:sldChg chg="modSp add replId">
        <pc:chgData name="來賓使用者" userId="S::urn:spo:anon#e88258f14cdbc9f755f4e746fcb0feb940466d1ea76535298f775880bde4d644::" providerId="AD" clId="Web-{6F263EAE-5CA3-CC6F-45B8-DF55BAE8A61C}" dt="2022-12-29T03:08:03.267" v="23" actId="20577"/>
        <pc:sldMkLst>
          <pc:docMk/>
          <pc:sldMk cId="1595597661" sldId="287"/>
        </pc:sldMkLst>
        <pc:spChg chg="mod">
          <ac:chgData name="來賓使用者" userId="S::urn:spo:anon#e88258f14cdbc9f755f4e746fcb0feb940466d1ea76535298f775880bde4d644::" providerId="AD" clId="Web-{6F263EAE-5CA3-CC6F-45B8-DF55BAE8A61C}" dt="2022-12-29T03:08:03.267" v="23" actId="20577"/>
          <ac:spMkLst>
            <pc:docMk/>
            <pc:sldMk cId="1595597661" sldId="287"/>
            <ac:spMk id="2" creationId="{404EB347-1D79-91B8-C01C-624EC40DF7B7}"/>
          </ac:spMkLst>
        </pc:spChg>
      </pc:sldChg>
      <pc:sldChg chg="modSp add replId">
        <pc:chgData name="來賓使用者" userId="S::urn:spo:anon#e88258f14cdbc9f755f4e746fcb0feb940466d1ea76535298f775880bde4d644::" providerId="AD" clId="Web-{6F263EAE-5CA3-CC6F-45B8-DF55BAE8A61C}" dt="2022-12-29T03:08:41.909" v="24" actId="20577"/>
        <pc:sldMkLst>
          <pc:docMk/>
          <pc:sldMk cId="2989728470" sldId="288"/>
        </pc:sldMkLst>
        <pc:spChg chg="mod">
          <ac:chgData name="來賓使用者" userId="S::urn:spo:anon#e88258f14cdbc9f755f4e746fcb0feb940466d1ea76535298f775880bde4d644::" providerId="AD" clId="Web-{6F263EAE-5CA3-CC6F-45B8-DF55BAE8A61C}" dt="2022-12-29T03:08:41.909" v="24" actId="20577"/>
          <ac:spMkLst>
            <pc:docMk/>
            <pc:sldMk cId="2989728470" sldId="288"/>
            <ac:spMk id="2" creationId="{404EB347-1D79-91B8-C01C-624EC40DF7B7}"/>
          </ac:spMkLst>
        </pc:spChg>
      </pc:sldChg>
    </pc:docChg>
  </pc:docChgLst>
  <pc:docChgLst>
    <pc:chgData name="洪名琮" userId="c14d9a1f-d54d-4880-a164-1c8359a01799" providerId="ADAL" clId="{02B9683D-C87F-4A48-AD0E-43F59D866794}"/>
    <pc:docChg chg="custSel addSld delSld modSld sldOrd">
      <pc:chgData name="洪名琮" userId="c14d9a1f-d54d-4880-a164-1c8359a01799" providerId="ADAL" clId="{02B9683D-C87F-4A48-AD0E-43F59D866794}" dt="2022-12-25T03:44:14.148" v="487" actId="20577"/>
      <pc:docMkLst>
        <pc:docMk/>
      </pc:docMkLst>
      <pc:sldChg chg="addSp modSp add del mod modNotesTx">
        <pc:chgData name="洪名琮" userId="c14d9a1f-d54d-4880-a164-1c8359a01799" providerId="ADAL" clId="{02B9683D-C87F-4A48-AD0E-43F59D866794}" dt="2022-12-25T03:44:01.865" v="475" actId="20577"/>
        <pc:sldMkLst>
          <pc:docMk/>
          <pc:sldMk cId="0" sldId="257"/>
        </pc:sldMkLst>
        <pc:spChg chg="add mod">
          <ac:chgData name="洪名琮" userId="c14d9a1f-d54d-4880-a164-1c8359a01799" providerId="ADAL" clId="{02B9683D-C87F-4A48-AD0E-43F59D866794}" dt="2022-12-25T03:40:40.127" v="299" actId="207"/>
          <ac:spMkLst>
            <pc:docMk/>
            <pc:sldMk cId="0" sldId="257"/>
            <ac:spMk id="2" creationId="{29DD3F48-C2C7-9EFB-CD18-7F0634B02FF4}"/>
          </ac:spMkLst>
        </pc:spChg>
      </pc:sldChg>
      <pc:sldChg chg="addSp delSp modSp add del mod modNotesTx">
        <pc:chgData name="洪名琮" userId="c14d9a1f-d54d-4880-a164-1c8359a01799" providerId="ADAL" clId="{02B9683D-C87F-4A48-AD0E-43F59D866794}" dt="2022-12-25T03:44:14.148" v="487" actId="20577"/>
        <pc:sldMkLst>
          <pc:docMk/>
          <pc:sldMk cId="0" sldId="258"/>
        </pc:sldMkLst>
        <pc:spChg chg="add del mod">
          <ac:chgData name="洪名琮" userId="c14d9a1f-d54d-4880-a164-1c8359a01799" providerId="ADAL" clId="{02B9683D-C87F-4A48-AD0E-43F59D866794}" dt="2022-12-25T03:40:47.665" v="300" actId="478"/>
          <ac:spMkLst>
            <pc:docMk/>
            <pc:sldMk cId="0" sldId="258"/>
            <ac:spMk id="2" creationId="{5BF8BDD7-2A9C-D41A-358B-F7A8FF0D2862}"/>
          </ac:spMkLst>
        </pc:spChg>
        <pc:spChg chg="add mod">
          <ac:chgData name="洪名琮" userId="c14d9a1f-d54d-4880-a164-1c8359a01799" providerId="ADAL" clId="{02B9683D-C87F-4A48-AD0E-43F59D866794}" dt="2022-12-25T03:40:48.554" v="301"/>
          <ac:spMkLst>
            <pc:docMk/>
            <pc:sldMk cId="0" sldId="258"/>
            <ac:spMk id="5" creationId="{A84EDB26-3E95-8FC4-B6DF-053FD04E3043}"/>
          </ac:spMkLst>
        </pc:spChg>
      </pc:sldChg>
      <pc:sldChg chg="addSp delSp modSp add del mod">
        <pc:chgData name="洪名琮" userId="c14d9a1f-d54d-4880-a164-1c8359a01799" providerId="ADAL" clId="{02B9683D-C87F-4A48-AD0E-43F59D866794}" dt="2022-12-25T03:40:54.334" v="303"/>
        <pc:sldMkLst>
          <pc:docMk/>
          <pc:sldMk cId="0" sldId="259"/>
        </pc:sldMkLst>
        <pc:spChg chg="add del mod">
          <ac:chgData name="洪名琮" userId="c14d9a1f-d54d-4880-a164-1c8359a01799" providerId="ADAL" clId="{02B9683D-C87F-4A48-AD0E-43F59D866794}" dt="2022-12-25T03:40:53.299" v="302" actId="478"/>
          <ac:spMkLst>
            <pc:docMk/>
            <pc:sldMk cId="0" sldId="259"/>
            <ac:spMk id="2" creationId="{E09BA0C9-2CC2-4647-E79B-898875F8AEC0}"/>
          </ac:spMkLst>
        </pc:spChg>
        <pc:spChg chg="add mod">
          <ac:chgData name="洪名琮" userId="c14d9a1f-d54d-4880-a164-1c8359a01799" providerId="ADAL" clId="{02B9683D-C87F-4A48-AD0E-43F59D866794}" dt="2022-12-25T03:40:54.334" v="303"/>
          <ac:spMkLst>
            <pc:docMk/>
            <pc:sldMk cId="0" sldId="259"/>
            <ac:spMk id="5" creationId="{1B786EBA-574B-6CDA-F549-7017867E2D9F}"/>
          </ac:spMkLst>
        </pc:spChg>
      </pc:sldChg>
      <pc:sldChg chg="addSp delSp modSp add del mod">
        <pc:chgData name="洪名琮" userId="c14d9a1f-d54d-4880-a164-1c8359a01799" providerId="ADAL" clId="{02B9683D-C87F-4A48-AD0E-43F59D866794}" dt="2022-12-25T03:40:58.835" v="305"/>
        <pc:sldMkLst>
          <pc:docMk/>
          <pc:sldMk cId="0" sldId="260"/>
        </pc:sldMkLst>
        <pc:spChg chg="add del mod">
          <ac:chgData name="洪名琮" userId="c14d9a1f-d54d-4880-a164-1c8359a01799" providerId="ADAL" clId="{02B9683D-C87F-4A48-AD0E-43F59D866794}" dt="2022-12-25T03:40:57.713" v="304" actId="478"/>
          <ac:spMkLst>
            <pc:docMk/>
            <pc:sldMk cId="0" sldId="260"/>
            <ac:spMk id="2" creationId="{6AC878D5-EE0E-1E6D-56AE-BC59D584B922}"/>
          </ac:spMkLst>
        </pc:spChg>
        <pc:spChg chg="add mod">
          <ac:chgData name="洪名琮" userId="c14d9a1f-d54d-4880-a164-1c8359a01799" providerId="ADAL" clId="{02B9683D-C87F-4A48-AD0E-43F59D866794}" dt="2022-12-25T03:40:58.835" v="305"/>
          <ac:spMkLst>
            <pc:docMk/>
            <pc:sldMk cId="0" sldId="260"/>
            <ac:spMk id="5" creationId="{B7EC2D6A-CD4C-1DE8-C478-D7BC54B3E9B7}"/>
          </ac:spMkLst>
        </pc:spChg>
      </pc:sldChg>
      <pc:sldChg chg="addSp delSp modSp add del mod">
        <pc:chgData name="洪名琮" userId="c14d9a1f-d54d-4880-a164-1c8359a01799" providerId="ADAL" clId="{02B9683D-C87F-4A48-AD0E-43F59D866794}" dt="2022-12-25T03:41:02.432" v="307"/>
        <pc:sldMkLst>
          <pc:docMk/>
          <pc:sldMk cId="0" sldId="261"/>
        </pc:sldMkLst>
        <pc:spChg chg="add del mod">
          <ac:chgData name="洪名琮" userId="c14d9a1f-d54d-4880-a164-1c8359a01799" providerId="ADAL" clId="{02B9683D-C87F-4A48-AD0E-43F59D866794}" dt="2022-12-25T03:41:01.494" v="306" actId="478"/>
          <ac:spMkLst>
            <pc:docMk/>
            <pc:sldMk cId="0" sldId="261"/>
            <ac:spMk id="2" creationId="{97B86EB5-E4A3-141C-80D3-02E926591208}"/>
          </ac:spMkLst>
        </pc:spChg>
        <pc:spChg chg="add mod">
          <ac:chgData name="洪名琮" userId="c14d9a1f-d54d-4880-a164-1c8359a01799" providerId="ADAL" clId="{02B9683D-C87F-4A48-AD0E-43F59D866794}" dt="2022-12-25T03:41:02.432" v="307"/>
          <ac:spMkLst>
            <pc:docMk/>
            <pc:sldMk cId="0" sldId="261"/>
            <ac:spMk id="5" creationId="{20287731-9DE3-6954-7F9A-1CDA74474634}"/>
          </ac:spMkLst>
        </pc:spChg>
      </pc:sldChg>
      <pc:sldChg chg="addSp delSp modSp add mod modNotesTx">
        <pc:chgData name="洪名琮" userId="c14d9a1f-d54d-4880-a164-1c8359a01799" providerId="ADAL" clId="{02B9683D-C87F-4A48-AD0E-43F59D866794}" dt="2022-12-25T03:41:06.495" v="309"/>
        <pc:sldMkLst>
          <pc:docMk/>
          <pc:sldMk cId="0" sldId="262"/>
        </pc:sldMkLst>
        <pc:spChg chg="add del mod">
          <ac:chgData name="洪名琮" userId="c14d9a1f-d54d-4880-a164-1c8359a01799" providerId="ADAL" clId="{02B9683D-C87F-4A48-AD0E-43F59D866794}" dt="2022-12-25T03:41:05.652" v="308" actId="478"/>
          <ac:spMkLst>
            <pc:docMk/>
            <pc:sldMk cId="0" sldId="262"/>
            <ac:spMk id="2" creationId="{DB85F4B9-A626-B479-DCEF-690B42CDAD25}"/>
          </ac:spMkLst>
        </pc:spChg>
        <pc:spChg chg="add mod">
          <ac:chgData name="洪名琮" userId="c14d9a1f-d54d-4880-a164-1c8359a01799" providerId="ADAL" clId="{02B9683D-C87F-4A48-AD0E-43F59D866794}" dt="2022-12-25T03:41:06.495" v="309"/>
          <ac:spMkLst>
            <pc:docMk/>
            <pc:sldMk cId="0" sldId="262"/>
            <ac:spMk id="5" creationId="{47A058A1-DD60-1416-04D8-79A479CEE177}"/>
          </ac:spMkLst>
        </pc:spChg>
      </pc:sldChg>
      <pc:sldChg chg="modSp mod">
        <pc:chgData name="洪名琮" userId="c14d9a1f-d54d-4880-a164-1c8359a01799" providerId="ADAL" clId="{02B9683D-C87F-4A48-AD0E-43F59D866794}" dt="2022-12-25T03:33:22.010" v="73" actId="20577"/>
        <pc:sldMkLst>
          <pc:docMk/>
          <pc:sldMk cId="1501104269" sldId="279"/>
        </pc:sldMkLst>
        <pc:spChg chg="mod">
          <ac:chgData name="洪名琮" userId="c14d9a1f-d54d-4880-a164-1c8359a01799" providerId="ADAL" clId="{02B9683D-C87F-4A48-AD0E-43F59D866794}" dt="2022-12-25T03:33:22.010" v="73" actId="20577"/>
          <ac:spMkLst>
            <pc:docMk/>
            <pc:sldMk cId="1501104269" sldId="279"/>
            <ac:spMk id="3" creationId="{CA0F61E7-11F9-7BD9-DE71-927124CECF8D}"/>
          </ac:spMkLst>
        </pc:spChg>
      </pc:sldChg>
      <pc:sldChg chg="addSp modSp mod modNotesTx">
        <pc:chgData name="洪名琮" userId="c14d9a1f-d54d-4880-a164-1c8359a01799" providerId="ADAL" clId="{02B9683D-C87F-4A48-AD0E-43F59D866794}" dt="2022-12-25T03:38:59.955" v="191" actId="207"/>
        <pc:sldMkLst>
          <pc:docMk/>
          <pc:sldMk cId="222800435" sldId="280"/>
        </pc:sldMkLst>
        <pc:spChg chg="mod">
          <ac:chgData name="洪名琮" userId="c14d9a1f-d54d-4880-a164-1c8359a01799" providerId="ADAL" clId="{02B9683D-C87F-4A48-AD0E-43F59D866794}" dt="2022-12-25T03:32:57.186" v="69" actId="14100"/>
          <ac:spMkLst>
            <pc:docMk/>
            <pc:sldMk cId="222800435" sldId="280"/>
            <ac:spMk id="2" creationId="{291C59C5-6D9D-0E6D-683C-FCD72E925AA0}"/>
          </ac:spMkLst>
        </pc:spChg>
        <pc:spChg chg="add mod">
          <ac:chgData name="洪名琮" userId="c14d9a1f-d54d-4880-a164-1c8359a01799" providerId="ADAL" clId="{02B9683D-C87F-4A48-AD0E-43F59D866794}" dt="2022-12-25T03:38:59.955" v="191" actId="207"/>
          <ac:spMkLst>
            <pc:docMk/>
            <pc:sldMk cId="222800435" sldId="280"/>
            <ac:spMk id="3" creationId="{4B553EA7-2FC9-7057-7733-90C49ED55F09}"/>
          </ac:spMkLst>
        </pc:spChg>
        <pc:graphicFrameChg chg="mod">
          <ac:chgData name="洪名琮" userId="c14d9a1f-d54d-4880-a164-1c8359a01799" providerId="ADAL" clId="{02B9683D-C87F-4A48-AD0E-43F59D866794}" dt="2022-12-25T03:33:13.644" v="72" actId="12100"/>
          <ac:graphicFrameMkLst>
            <pc:docMk/>
            <pc:sldMk cId="222800435" sldId="280"/>
            <ac:graphicFrameMk id="4" creationId="{E6890E94-CB2E-45C7-A496-4FAB59A71E80}"/>
          </ac:graphicFrameMkLst>
        </pc:graphicFrameChg>
      </pc:sldChg>
      <pc:sldChg chg="addSp delSp modSp mod">
        <pc:chgData name="洪名琮" userId="c14d9a1f-d54d-4880-a164-1c8359a01799" providerId="ADAL" clId="{02B9683D-C87F-4A48-AD0E-43F59D866794}" dt="2022-12-25T03:42:54.511" v="455" actId="20577"/>
        <pc:sldMkLst>
          <pc:docMk/>
          <pc:sldMk cId="1909549708" sldId="282"/>
        </pc:sldMkLst>
        <pc:spChg chg="add del mod">
          <ac:chgData name="洪名琮" userId="c14d9a1f-d54d-4880-a164-1c8359a01799" providerId="ADAL" clId="{02B9683D-C87F-4A48-AD0E-43F59D866794}" dt="2022-12-25T03:41:15.227" v="312" actId="478"/>
          <ac:spMkLst>
            <pc:docMk/>
            <pc:sldMk cId="1909549708" sldId="282"/>
            <ac:spMk id="3" creationId="{CACF0EC9-79EE-BB9E-B7A0-0A553AFB88D0}"/>
          </ac:spMkLst>
        </pc:spChg>
        <pc:spChg chg="add mod">
          <ac:chgData name="洪名琮" userId="c14d9a1f-d54d-4880-a164-1c8359a01799" providerId="ADAL" clId="{02B9683D-C87F-4A48-AD0E-43F59D866794}" dt="2022-12-25T03:41:16.133" v="313"/>
          <ac:spMkLst>
            <pc:docMk/>
            <pc:sldMk cId="1909549708" sldId="282"/>
            <ac:spMk id="5" creationId="{CF89FA80-D943-9C82-9E9B-71761D1259D0}"/>
          </ac:spMkLst>
        </pc:spChg>
        <pc:graphicFrameChg chg="mod">
          <ac:chgData name="洪名琮" userId="c14d9a1f-d54d-4880-a164-1c8359a01799" providerId="ADAL" clId="{02B9683D-C87F-4A48-AD0E-43F59D866794}" dt="2022-12-25T03:42:54.511" v="455" actId="20577"/>
          <ac:graphicFrameMkLst>
            <pc:docMk/>
            <pc:sldMk cId="1909549708" sldId="282"/>
            <ac:graphicFrameMk id="4" creationId="{12BB9248-98B1-E8DE-E913-4AF0D491B1A0}"/>
          </ac:graphicFrameMkLst>
        </pc:graphicFrameChg>
      </pc:sldChg>
      <pc:sldChg chg="modSp mod">
        <pc:chgData name="洪名琮" userId="c14d9a1f-d54d-4880-a164-1c8359a01799" providerId="ADAL" clId="{02B9683D-C87F-4A48-AD0E-43F59D866794}" dt="2022-12-25T03:36:21.562" v="103" actId="20577"/>
        <pc:sldMkLst>
          <pc:docMk/>
          <pc:sldMk cId="2336318418" sldId="283"/>
        </pc:sldMkLst>
        <pc:spChg chg="mod">
          <ac:chgData name="洪名琮" userId="c14d9a1f-d54d-4880-a164-1c8359a01799" providerId="ADAL" clId="{02B9683D-C87F-4A48-AD0E-43F59D866794}" dt="2022-12-25T03:36:21.562" v="103" actId="20577"/>
          <ac:spMkLst>
            <pc:docMk/>
            <pc:sldMk cId="2336318418" sldId="283"/>
            <ac:spMk id="3" creationId="{CA0F61E7-11F9-7BD9-DE71-927124CECF8D}"/>
          </ac:spMkLst>
        </pc:spChg>
      </pc:sldChg>
      <pc:sldChg chg="addSp delSp modSp add mod ord">
        <pc:chgData name="洪名琮" userId="c14d9a1f-d54d-4880-a164-1c8359a01799" providerId="ADAL" clId="{02B9683D-C87F-4A48-AD0E-43F59D866794}" dt="2022-12-25T03:41:09.927" v="311"/>
        <pc:sldMkLst>
          <pc:docMk/>
          <pc:sldMk cId="0" sldId="284"/>
        </pc:sldMkLst>
        <pc:spChg chg="add del mod">
          <ac:chgData name="洪名琮" userId="c14d9a1f-d54d-4880-a164-1c8359a01799" providerId="ADAL" clId="{02B9683D-C87F-4A48-AD0E-43F59D866794}" dt="2022-12-25T03:41:08.964" v="310" actId="478"/>
          <ac:spMkLst>
            <pc:docMk/>
            <pc:sldMk cId="0" sldId="284"/>
            <ac:spMk id="2" creationId="{6650F381-9B7B-A4AC-2E9A-A5A6AB76B583}"/>
          </ac:spMkLst>
        </pc:spChg>
        <pc:spChg chg="add mod">
          <ac:chgData name="洪名琮" userId="c14d9a1f-d54d-4880-a164-1c8359a01799" providerId="ADAL" clId="{02B9683D-C87F-4A48-AD0E-43F59D866794}" dt="2022-12-25T03:41:09.927" v="311"/>
          <ac:spMkLst>
            <pc:docMk/>
            <pc:sldMk cId="0" sldId="284"/>
            <ac:spMk id="5" creationId="{277522AF-7FD4-B67C-EE4A-14656C2AA980}"/>
          </ac:spMkLst>
        </pc:spChg>
      </pc:sldChg>
    </pc:docChg>
  </pc:docChgLst>
  <pc:docChgLst>
    <pc:chgData name="陳雁萍" userId="S::b11123016@live.yuntech.edu.tw::6d97b47a-3ca9-4c5f-8775-e3790b5788ed" providerId="AD" clId="Web-{0DF1409C-DEC1-A7E6-7F68-4D32C97A5B78}"/>
    <pc:docChg chg="modSld">
      <pc:chgData name="陳雁萍" userId="S::b11123016@live.yuntech.edu.tw::6d97b47a-3ca9-4c5f-8775-e3790b5788ed" providerId="AD" clId="Web-{0DF1409C-DEC1-A7E6-7F68-4D32C97A5B78}" dt="2022-12-24T17:48:43.889" v="108" actId="20577"/>
      <pc:docMkLst>
        <pc:docMk/>
      </pc:docMkLst>
      <pc:sldChg chg="modSp">
        <pc:chgData name="陳雁萍" userId="S::b11123016@live.yuntech.edu.tw::6d97b47a-3ca9-4c5f-8775-e3790b5788ed" providerId="AD" clId="Web-{0DF1409C-DEC1-A7E6-7F68-4D32C97A5B78}" dt="2022-12-24T17:48:43.889" v="108" actId="20577"/>
        <pc:sldMkLst>
          <pc:docMk/>
          <pc:sldMk cId="1909549708" sldId="282"/>
        </pc:sldMkLst>
        <pc:graphicFrameChg chg="modGraphic">
          <ac:chgData name="陳雁萍" userId="S::b11123016@live.yuntech.edu.tw::6d97b47a-3ca9-4c5f-8775-e3790b5788ed" providerId="AD" clId="Web-{0DF1409C-DEC1-A7E6-7F68-4D32C97A5B78}" dt="2022-12-24T17:48:43.889" v="108" actId="20577"/>
          <ac:graphicFrameMkLst>
            <pc:docMk/>
            <pc:sldMk cId="1909549708" sldId="282"/>
            <ac:graphicFrameMk id="4" creationId="{12BB9248-98B1-E8DE-E913-4AF0D491B1A0}"/>
          </ac:graphicFrameMkLst>
        </pc:graphicFrameChg>
      </pc:sldChg>
    </pc:docChg>
  </pc:docChgLst>
  <pc:docChgLst>
    <pc:chgData name="來賓使用者" userId="S::urn:spo:anon#e88258f14cdbc9f755f4e746fcb0feb940466d1ea76535298f775880bde4d644::" providerId="AD" clId="Web-{8B5BB0E4-D536-43ED-BDF6-46B21A853586}"/>
    <pc:docChg chg="addSld modSld">
      <pc:chgData name="來賓使用者" userId="S::urn:spo:anon#e88258f14cdbc9f755f4e746fcb0feb940466d1ea76535298f775880bde4d644::" providerId="AD" clId="Web-{8B5BB0E4-D536-43ED-BDF6-46B21A853586}" dt="2022-12-29T03:21:21.854" v="160" actId="20577"/>
      <pc:docMkLst>
        <pc:docMk/>
      </pc:docMkLst>
      <pc:sldChg chg="modSp new">
        <pc:chgData name="來賓使用者" userId="S::urn:spo:anon#e88258f14cdbc9f755f4e746fcb0feb940466d1ea76535298f775880bde4d644::" providerId="AD" clId="Web-{8B5BB0E4-D536-43ED-BDF6-46B21A853586}" dt="2022-12-29T03:20:51.165" v="157" actId="20577"/>
        <pc:sldMkLst>
          <pc:docMk/>
          <pc:sldMk cId="4167485337" sldId="285"/>
        </pc:sldMkLst>
        <pc:spChg chg="mod">
          <ac:chgData name="來賓使用者" userId="S::urn:spo:anon#e88258f14cdbc9f755f4e746fcb0feb940466d1ea76535298f775880bde4d644::" providerId="AD" clId="Web-{8B5BB0E4-D536-43ED-BDF6-46B21A853586}" dt="2022-12-29T03:05:22.905" v="3" actId="20577"/>
          <ac:spMkLst>
            <pc:docMk/>
            <pc:sldMk cId="4167485337" sldId="285"/>
            <ac:spMk id="2" creationId="{404EB347-1D79-91B8-C01C-624EC40DF7B7}"/>
          </ac:spMkLst>
        </pc:spChg>
        <pc:spChg chg="mod">
          <ac:chgData name="來賓使用者" userId="S::urn:spo:anon#e88258f14cdbc9f755f4e746fcb0feb940466d1ea76535298f775880bde4d644::" providerId="AD" clId="Web-{8B5BB0E4-D536-43ED-BDF6-46B21A853586}" dt="2022-12-29T03:20:51.165" v="157" actId="20577"/>
          <ac:spMkLst>
            <pc:docMk/>
            <pc:sldMk cId="4167485337" sldId="285"/>
            <ac:spMk id="3" creationId="{7C7EC473-BFCD-3E98-EDEF-405CAA5A2F31}"/>
          </ac:spMkLst>
        </pc:spChg>
      </pc:sldChg>
      <pc:sldChg chg="modSp">
        <pc:chgData name="來賓使用者" userId="S::urn:spo:anon#e88258f14cdbc9f755f4e746fcb0feb940466d1ea76535298f775880bde4d644::" providerId="AD" clId="Web-{8B5BB0E4-D536-43ED-BDF6-46B21A853586}" dt="2022-12-29T03:21:21.854" v="160" actId="20577"/>
        <pc:sldMkLst>
          <pc:docMk/>
          <pc:sldMk cId="1595597661" sldId="287"/>
        </pc:sldMkLst>
        <pc:spChg chg="mod">
          <ac:chgData name="來賓使用者" userId="S::urn:spo:anon#e88258f14cdbc9f755f4e746fcb0feb940466d1ea76535298f775880bde4d644::" providerId="AD" clId="Web-{8B5BB0E4-D536-43ED-BDF6-46B21A853586}" dt="2022-12-29T03:21:21.854" v="160" actId="20577"/>
          <ac:spMkLst>
            <pc:docMk/>
            <pc:sldMk cId="1595597661" sldId="287"/>
            <ac:spMk id="3" creationId="{7C7EC473-BFCD-3E98-EDEF-405CAA5A2F31}"/>
          </ac:spMkLst>
        </pc:spChg>
      </pc:sldChg>
      <pc:sldChg chg="modSp">
        <pc:chgData name="來賓使用者" userId="S::urn:spo:anon#e88258f14cdbc9f755f4e746fcb0feb940466d1ea76535298f775880bde4d644::" providerId="AD" clId="Web-{8B5BB0E4-D536-43ED-BDF6-46B21A853586}" dt="2022-12-29T03:21:14.604" v="159" actId="20577"/>
        <pc:sldMkLst>
          <pc:docMk/>
          <pc:sldMk cId="2989728470" sldId="288"/>
        </pc:sldMkLst>
        <pc:spChg chg="mod">
          <ac:chgData name="來賓使用者" userId="S::urn:spo:anon#e88258f14cdbc9f755f4e746fcb0feb940466d1ea76535298f775880bde4d644::" providerId="AD" clId="Web-{8B5BB0E4-D536-43ED-BDF6-46B21A853586}" dt="2022-12-29T03:21:14.604" v="159" actId="20577"/>
          <ac:spMkLst>
            <pc:docMk/>
            <pc:sldMk cId="2989728470" sldId="288"/>
            <ac:spMk id="3" creationId="{7C7EC473-BFCD-3E98-EDEF-405CAA5A2F31}"/>
          </ac:spMkLst>
        </pc:spChg>
      </pc:sldChg>
    </pc:docChg>
  </pc:docChgLst>
  <pc:docChgLst>
    <pc:chgData name="來賓使用者" userId="S::urn:spo:anon#e88258f14cdbc9f755f4e746fcb0feb940466d1ea76535298f775880bde4d644::" providerId="AD" clId="Web-{55BDAA1E-D4CB-2E8E-3A43-143C3BC8C741}"/>
    <pc:docChg chg="modSld">
      <pc:chgData name="來賓使用者" userId="S::urn:spo:anon#e88258f14cdbc9f755f4e746fcb0feb940466d1ea76535298f775880bde4d644::" providerId="AD" clId="Web-{55BDAA1E-D4CB-2E8E-3A43-143C3BC8C741}" dt="2023-01-03T05:37:32.936" v="350" actId="20577"/>
      <pc:docMkLst>
        <pc:docMk/>
      </pc:docMkLst>
      <pc:sldChg chg="modSp">
        <pc:chgData name="來賓使用者" userId="S::urn:spo:anon#e88258f14cdbc9f755f4e746fcb0feb940466d1ea76535298f775880bde4d644::" providerId="AD" clId="Web-{55BDAA1E-D4CB-2E8E-3A43-143C3BC8C741}" dt="2023-01-03T05:37:32.936" v="350" actId="20577"/>
        <pc:sldMkLst>
          <pc:docMk/>
          <pc:sldMk cId="1595597661" sldId="287"/>
        </pc:sldMkLst>
        <pc:spChg chg="mod">
          <ac:chgData name="來賓使用者" userId="S::urn:spo:anon#e88258f14cdbc9f755f4e746fcb0feb940466d1ea76535298f775880bde4d644::" providerId="AD" clId="Web-{55BDAA1E-D4CB-2E8E-3A43-143C3BC8C741}" dt="2023-01-03T05:37:32.936" v="350" actId="20577"/>
          <ac:spMkLst>
            <pc:docMk/>
            <pc:sldMk cId="1595597661" sldId="287"/>
            <ac:spMk id="3" creationId="{7C7EC473-BFCD-3E98-EDEF-405CAA5A2F31}"/>
          </ac:spMkLst>
        </pc:spChg>
      </pc:sldChg>
    </pc:docChg>
  </pc:docChgLst>
  <pc:docChgLst>
    <pc:chgData name="淚 淚" userId="968398166f260db1" providerId="LiveId" clId="{F1292527-7773-4A61-96C0-8768621A5899}"/>
    <pc:docChg chg="undo custSel addSld modSld">
      <pc:chgData name="淚 淚" userId="968398166f260db1" providerId="LiveId" clId="{F1292527-7773-4A61-96C0-8768621A5899}" dt="2022-12-21T06:53:17.743" v="456"/>
      <pc:docMkLst>
        <pc:docMk/>
      </pc:docMkLst>
      <pc:sldChg chg="addSp delSp modSp new mod">
        <pc:chgData name="淚 淚" userId="968398166f260db1" providerId="LiveId" clId="{F1292527-7773-4A61-96C0-8768621A5899}" dt="2022-12-21T06:53:17.743" v="456"/>
        <pc:sldMkLst>
          <pc:docMk/>
          <pc:sldMk cId="3157864615" sldId="262"/>
        </pc:sldMkLst>
        <pc:spChg chg="del">
          <ac:chgData name="淚 淚" userId="968398166f260db1" providerId="LiveId" clId="{F1292527-7773-4A61-96C0-8768621A5899}" dt="2022-12-21T06:37:40.599" v="7" actId="478"/>
          <ac:spMkLst>
            <pc:docMk/>
            <pc:sldMk cId="3157864615" sldId="262"/>
            <ac:spMk id="2" creationId="{979C62A3-3211-BDBD-1D71-A3EA60834DB1}"/>
          </ac:spMkLst>
        </pc:spChg>
        <pc:spChg chg="mod">
          <ac:chgData name="淚 淚" userId="968398166f260db1" providerId="LiveId" clId="{F1292527-7773-4A61-96C0-8768621A5899}" dt="2022-12-21T06:53:17.743" v="456"/>
          <ac:spMkLst>
            <pc:docMk/>
            <pc:sldMk cId="3157864615" sldId="262"/>
            <ac:spMk id="3" creationId="{9A02DDAF-C528-8348-F163-85F8F7271947}"/>
          </ac:spMkLst>
        </pc:spChg>
        <pc:spChg chg="mod">
          <ac:chgData name="淚 淚" userId="968398166f260db1" providerId="LiveId" clId="{F1292527-7773-4A61-96C0-8768621A5899}" dt="2022-12-21T06:53:04.896" v="453" actId="1076"/>
          <ac:spMkLst>
            <pc:docMk/>
            <pc:sldMk cId="3157864615" sldId="262"/>
            <ac:spMk id="4" creationId="{1810B277-557A-436E-DFBE-0172DBED82FF}"/>
          </ac:spMkLst>
        </pc:spChg>
        <pc:graphicFrameChg chg="add del mod">
          <ac:chgData name="淚 淚" userId="968398166f260db1" providerId="LiveId" clId="{F1292527-7773-4A61-96C0-8768621A5899}" dt="2022-12-21T06:38:01.575" v="10"/>
          <ac:graphicFrameMkLst>
            <pc:docMk/>
            <pc:sldMk cId="3157864615" sldId="262"/>
            <ac:graphicFrameMk id="5" creationId="{46EA0A6C-4A1E-E262-F51A-E6D8584D9BCA}"/>
          </ac:graphicFrameMkLst>
        </pc:graphicFrameChg>
        <pc:picChg chg="add mod modCrop">
          <ac:chgData name="淚 淚" userId="968398166f260db1" providerId="LiveId" clId="{F1292527-7773-4A61-96C0-8768621A5899}" dt="2022-12-21T06:52:57.496" v="452" actId="14100"/>
          <ac:picMkLst>
            <pc:docMk/>
            <pc:sldMk cId="3157864615" sldId="262"/>
            <ac:picMk id="7" creationId="{59868A6A-7621-93C3-9B9F-6A054ED7EA95}"/>
          </ac:picMkLst>
        </pc:picChg>
      </pc:sldChg>
    </pc:docChg>
  </pc:docChgLst>
  <pc:docChgLst>
    <pc:chgData name="徐安邑" userId="S::b11121030@live.yuntech.edu.tw::09cf7732-e5b1-40b6-a455-aabd5b63d6e7" providerId="AD" clId="Web-{9AFDB9D0-46F2-FB80-F967-3997867FBE61}"/>
    <pc:docChg chg="modSld">
      <pc:chgData name="徐安邑" userId="S::b11121030@live.yuntech.edu.tw::09cf7732-e5b1-40b6-a455-aabd5b63d6e7" providerId="AD" clId="Web-{9AFDB9D0-46F2-FB80-F967-3997867FBE61}" dt="2022-12-29T03:41:31.318" v="182" actId="20577"/>
      <pc:docMkLst>
        <pc:docMk/>
      </pc:docMkLst>
      <pc:sldChg chg="modSp">
        <pc:chgData name="徐安邑" userId="S::b11121030@live.yuntech.edu.tw::09cf7732-e5b1-40b6-a455-aabd5b63d6e7" providerId="AD" clId="Web-{9AFDB9D0-46F2-FB80-F967-3997867FBE61}" dt="2022-12-29T03:40:39.816" v="178" actId="1076"/>
        <pc:sldMkLst>
          <pc:docMk/>
          <pc:sldMk cId="2336318418" sldId="283"/>
        </pc:sldMkLst>
        <pc:spChg chg="mod">
          <ac:chgData name="徐安邑" userId="S::b11121030@live.yuntech.edu.tw::09cf7732-e5b1-40b6-a455-aabd5b63d6e7" providerId="AD" clId="Web-{9AFDB9D0-46F2-FB80-F967-3997867FBE61}" dt="2022-12-29T03:40:39.816" v="178" actId="1076"/>
          <ac:spMkLst>
            <pc:docMk/>
            <pc:sldMk cId="2336318418" sldId="283"/>
            <ac:spMk id="3" creationId="{CA0F61E7-11F9-7BD9-DE71-927124CECF8D}"/>
          </ac:spMkLst>
        </pc:spChg>
      </pc:sldChg>
      <pc:sldChg chg="modSp">
        <pc:chgData name="徐安邑" userId="S::b11121030@live.yuntech.edu.tw::09cf7732-e5b1-40b6-a455-aabd5b63d6e7" providerId="AD" clId="Web-{9AFDB9D0-46F2-FB80-F967-3997867FBE61}" dt="2022-12-29T03:41:31.318" v="182" actId="20577"/>
        <pc:sldMkLst>
          <pc:docMk/>
          <pc:sldMk cId="2989728470" sldId="288"/>
        </pc:sldMkLst>
        <pc:spChg chg="mod">
          <ac:chgData name="徐安邑" userId="S::b11121030@live.yuntech.edu.tw::09cf7732-e5b1-40b6-a455-aabd5b63d6e7" providerId="AD" clId="Web-{9AFDB9D0-46F2-FB80-F967-3997867FBE61}" dt="2022-12-29T03:41:31.318" v="182" actId="20577"/>
          <ac:spMkLst>
            <pc:docMk/>
            <pc:sldMk cId="2989728470" sldId="288"/>
            <ac:spMk id="3" creationId="{7C7EC473-BFCD-3E98-EDEF-405CAA5A2F31}"/>
          </ac:spMkLst>
        </pc:spChg>
      </pc:sldChg>
    </pc:docChg>
  </pc:docChgLst>
  <pc:docChgLst>
    <pc:chgData name="陳雁萍" userId="S::b11123016@live.yuntech.edu.tw::6d97b47a-3ca9-4c5f-8775-e3790b5788ed" providerId="AD" clId="Web-{190AB542-6683-9264-E044-8FB9B476A380}"/>
    <pc:docChg chg="modSld">
      <pc:chgData name="陳雁萍" userId="S::b11123016@live.yuntech.edu.tw::6d97b47a-3ca9-4c5f-8775-e3790b5788ed" providerId="AD" clId="Web-{190AB542-6683-9264-E044-8FB9B476A380}" dt="2022-12-24T17:50:47.446" v="6" actId="20577"/>
      <pc:docMkLst>
        <pc:docMk/>
      </pc:docMkLst>
      <pc:sldChg chg="modSp">
        <pc:chgData name="陳雁萍" userId="S::b11123016@live.yuntech.edu.tw::6d97b47a-3ca9-4c5f-8775-e3790b5788ed" providerId="AD" clId="Web-{190AB542-6683-9264-E044-8FB9B476A380}" dt="2022-12-24T17:50:32.133" v="5" actId="20577"/>
        <pc:sldMkLst>
          <pc:docMk/>
          <pc:sldMk cId="4260841510" sldId="263"/>
        </pc:sldMkLst>
        <pc:graphicFrameChg chg="modGraphic">
          <ac:chgData name="陳雁萍" userId="S::b11123016@live.yuntech.edu.tw::6d97b47a-3ca9-4c5f-8775-e3790b5788ed" providerId="AD" clId="Web-{190AB542-6683-9264-E044-8FB9B476A380}" dt="2022-12-24T17:50:32.133" v="5" actId="20577"/>
          <ac:graphicFrameMkLst>
            <pc:docMk/>
            <pc:sldMk cId="4260841510" sldId="263"/>
            <ac:graphicFrameMk id="5" creationId="{8AB64185-ACA9-1A49-6280-9BEB291541A7}"/>
          </ac:graphicFrameMkLst>
        </pc:graphicFrameChg>
      </pc:sldChg>
      <pc:sldChg chg="modSp">
        <pc:chgData name="陳雁萍" userId="S::b11123016@live.yuntech.edu.tw::6d97b47a-3ca9-4c5f-8775-e3790b5788ed" providerId="AD" clId="Web-{190AB542-6683-9264-E044-8FB9B476A380}" dt="2022-12-24T17:50:13.414" v="3" actId="20577"/>
        <pc:sldMkLst>
          <pc:docMk/>
          <pc:sldMk cId="222800435" sldId="280"/>
        </pc:sldMkLst>
        <pc:graphicFrameChg chg="modGraphic">
          <ac:chgData name="陳雁萍" userId="S::b11123016@live.yuntech.edu.tw::6d97b47a-3ca9-4c5f-8775-e3790b5788ed" providerId="AD" clId="Web-{190AB542-6683-9264-E044-8FB9B476A380}" dt="2022-12-24T17:50:13.414" v="3" actId="20577"/>
          <ac:graphicFrameMkLst>
            <pc:docMk/>
            <pc:sldMk cId="222800435" sldId="280"/>
            <ac:graphicFrameMk id="4" creationId="{E6890E94-CB2E-45C7-A496-4FAB59A71E80}"/>
          </ac:graphicFrameMkLst>
        </pc:graphicFrameChg>
      </pc:sldChg>
      <pc:sldChg chg="modSp">
        <pc:chgData name="陳雁萍" userId="S::b11123016@live.yuntech.edu.tw::6d97b47a-3ca9-4c5f-8775-e3790b5788ed" providerId="AD" clId="Web-{190AB542-6683-9264-E044-8FB9B476A380}" dt="2022-12-24T17:49:37.866" v="1" actId="20577"/>
        <pc:sldMkLst>
          <pc:docMk/>
          <pc:sldMk cId="1909549708" sldId="282"/>
        </pc:sldMkLst>
        <pc:graphicFrameChg chg="modGraphic">
          <ac:chgData name="陳雁萍" userId="S::b11123016@live.yuntech.edu.tw::6d97b47a-3ca9-4c5f-8775-e3790b5788ed" providerId="AD" clId="Web-{190AB542-6683-9264-E044-8FB9B476A380}" dt="2022-12-24T17:49:37.866" v="1" actId="20577"/>
          <ac:graphicFrameMkLst>
            <pc:docMk/>
            <pc:sldMk cId="1909549708" sldId="282"/>
            <ac:graphicFrameMk id="4" creationId="{12BB9248-98B1-E8DE-E913-4AF0D491B1A0}"/>
          </ac:graphicFrameMkLst>
        </pc:graphicFrameChg>
      </pc:sldChg>
      <pc:sldChg chg="modSp">
        <pc:chgData name="陳雁萍" userId="S::b11123016@live.yuntech.edu.tw::6d97b47a-3ca9-4c5f-8775-e3790b5788ed" providerId="AD" clId="Web-{190AB542-6683-9264-E044-8FB9B476A380}" dt="2022-12-24T17:50:47.446" v="6" actId="20577"/>
        <pc:sldMkLst>
          <pc:docMk/>
          <pc:sldMk cId="2336318418" sldId="283"/>
        </pc:sldMkLst>
        <pc:spChg chg="mod">
          <ac:chgData name="陳雁萍" userId="S::b11123016@live.yuntech.edu.tw::6d97b47a-3ca9-4c5f-8775-e3790b5788ed" providerId="AD" clId="Web-{190AB542-6683-9264-E044-8FB9B476A380}" dt="2022-12-24T17:50:47.446" v="6" actId="20577"/>
          <ac:spMkLst>
            <pc:docMk/>
            <pc:sldMk cId="2336318418" sldId="283"/>
            <ac:spMk id="3" creationId="{CA0F61E7-11F9-7BD9-DE71-927124CECF8D}"/>
          </ac:spMkLst>
        </pc:spChg>
      </pc:sldChg>
    </pc:docChg>
  </pc:docChgLst>
  <pc:docChgLst>
    <pc:chgData name="洪名琮" userId="c14d9a1f-d54d-4880-a164-1c8359a01799" providerId="ADAL" clId="{2BEF8017-0BD0-44CA-95FB-DA48ECFE76BC}"/>
    <pc:docChg chg="undo redo custSel addSld delSld modSld sldOrd modMainMaster">
      <pc:chgData name="洪名琮" userId="c14d9a1f-d54d-4880-a164-1c8359a01799" providerId="ADAL" clId="{2BEF8017-0BD0-44CA-95FB-DA48ECFE76BC}" dt="2022-12-23T02:14:08.605" v="547" actId="207"/>
      <pc:docMkLst>
        <pc:docMk/>
      </pc:docMkLst>
      <pc:sldChg chg="delSp modSp mod setBg">
        <pc:chgData name="洪名琮" userId="c14d9a1f-d54d-4880-a164-1c8359a01799" providerId="ADAL" clId="{2BEF8017-0BD0-44CA-95FB-DA48ECFE76BC}" dt="2022-12-23T02:14:08.605" v="547" actId="207"/>
        <pc:sldMkLst>
          <pc:docMk/>
          <pc:sldMk cId="7630729" sldId="256"/>
        </pc:sldMkLst>
        <pc:spChg chg="del mod">
          <ac:chgData name="洪名琮" userId="c14d9a1f-d54d-4880-a164-1c8359a01799" providerId="ADAL" clId="{2BEF8017-0BD0-44CA-95FB-DA48ECFE76BC}" dt="2022-12-17T08:03:04.675" v="24" actId="478"/>
          <ac:spMkLst>
            <pc:docMk/>
            <pc:sldMk cId="7630729" sldId="256"/>
            <ac:spMk id="10" creationId="{00000000-0000-0000-0000-000000000000}"/>
          </ac:spMkLst>
        </pc:spChg>
        <pc:spChg chg="mod">
          <ac:chgData name="洪名琮" userId="c14d9a1f-d54d-4880-a164-1c8359a01799" providerId="ADAL" clId="{2BEF8017-0BD0-44CA-95FB-DA48ECFE76BC}" dt="2022-12-17T08:04:50.580" v="43" actId="403"/>
          <ac:spMkLst>
            <pc:docMk/>
            <pc:sldMk cId="7630729" sldId="256"/>
            <ac:spMk id="12" creationId="{00000000-0000-0000-0000-000000000000}"/>
          </ac:spMkLst>
        </pc:spChg>
        <pc:spChg chg="mod">
          <ac:chgData name="洪名琮" userId="c14d9a1f-d54d-4880-a164-1c8359a01799" providerId="ADAL" clId="{2BEF8017-0BD0-44CA-95FB-DA48ECFE76BC}" dt="2022-12-23T02:14:08.605" v="547" actId="207"/>
          <ac:spMkLst>
            <pc:docMk/>
            <pc:sldMk cId="7630729" sldId="256"/>
            <ac:spMk id="13" creationId="{00000000-0000-0000-0000-000000000000}"/>
          </ac:spMkLst>
        </pc:spChg>
        <pc:spChg chg="del mod">
          <ac:chgData name="洪名琮" userId="c14d9a1f-d54d-4880-a164-1c8359a01799" providerId="ADAL" clId="{2BEF8017-0BD0-44CA-95FB-DA48ECFE76BC}" dt="2022-12-17T08:03:07.606" v="25" actId="478"/>
          <ac:spMkLst>
            <pc:docMk/>
            <pc:sldMk cId="7630729" sldId="256"/>
            <ac:spMk id="17" creationId="{00000000-0000-0000-0000-000000000000}"/>
          </ac:spMkLst>
        </pc:spChg>
        <pc:picChg chg="mod">
          <ac:chgData name="洪名琮" userId="c14d9a1f-d54d-4880-a164-1c8359a01799" providerId="ADAL" clId="{2BEF8017-0BD0-44CA-95FB-DA48ECFE76BC}" dt="2022-12-17T08:04:09.261" v="28" actId="207"/>
          <ac:picMkLst>
            <pc:docMk/>
            <pc:sldMk cId="7630729" sldId="256"/>
            <ac:picMk id="9" creationId="{00000000-0000-0000-0000-000000000000}"/>
          </ac:picMkLst>
        </pc:picChg>
        <pc:picChg chg="mod">
          <ac:chgData name="洪名琮" userId="c14d9a1f-d54d-4880-a164-1c8359a01799" providerId="ADAL" clId="{2BEF8017-0BD0-44CA-95FB-DA48ECFE76BC}" dt="2022-12-17T08:04:42.381" v="41" actId="14861"/>
          <ac:picMkLst>
            <pc:docMk/>
            <pc:sldMk cId="7630729" sldId="256"/>
            <ac:picMk id="16" creationId="{00000000-0000-0000-0000-000000000000}"/>
          </ac:picMkLst>
        </pc:picChg>
      </pc:sldChg>
      <pc:sldChg chg="add del ord">
        <pc:chgData name="洪名琮" userId="c14d9a1f-d54d-4880-a164-1c8359a01799" providerId="ADAL" clId="{2BEF8017-0BD0-44CA-95FB-DA48ECFE76BC}" dt="2022-12-23T02:02:28.256" v="465"/>
        <pc:sldMkLst>
          <pc:docMk/>
          <pc:sldMk cId="0" sldId="257"/>
        </pc:sldMkLst>
      </pc:sldChg>
      <pc:sldChg chg="add del">
        <pc:chgData name="洪名琮" userId="c14d9a1f-d54d-4880-a164-1c8359a01799" providerId="ADAL" clId="{2BEF8017-0BD0-44CA-95FB-DA48ECFE76BC}" dt="2022-12-23T02:02:19.784" v="463"/>
        <pc:sldMkLst>
          <pc:docMk/>
          <pc:sldMk cId="0" sldId="258"/>
        </pc:sldMkLst>
      </pc:sldChg>
      <pc:sldChg chg="add del">
        <pc:chgData name="洪名琮" userId="c14d9a1f-d54d-4880-a164-1c8359a01799" providerId="ADAL" clId="{2BEF8017-0BD0-44CA-95FB-DA48ECFE76BC}" dt="2022-12-23T02:02:19.784" v="463"/>
        <pc:sldMkLst>
          <pc:docMk/>
          <pc:sldMk cId="0" sldId="259"/>
        </pc:sldMkLst>
      </pc:sldChg>
      <pc:sldChg chg="add del">
        <pc:chgData name="洪名琮" userId="c14d9a1f-d54d-4880-a164-1c8359a01799" providerId="ADAL" clId="{2BEF8017-0BD0-44CA-95FB-DA48ECFE76BC}" dt="2022-12-23T02:02:19.784" v="463"/>
        <pc:sldMkLst>
          <pc:docMk/>
          <pc:sldMk cId="0" sldId="260"/>
        </pc:sldMkLst>
      </pc:sldChg>
      <pc:sldChg chg="add del">
        <pc:chgData name="洪名琮" userId="c14d9a1f-d54d-4880-a164-1c8359a01799" providerId="ADAL" clId="{2BEF8017-0BD0-44CA-95FB-DA48ECFE76BC}" dt="2022-12-23T02:02:19.784" v="463"/>
        <pc:sldMkLst>
          <pc:docMk/>
          <pc:sldMk cId="0" sldId="261"/>
        </pc:sldMkLst>
      </pc:sldChg>
      <pc:sldChg chg="modSp mod">
        <pc:chgData name="洪名琮" userId="c14d9a1f-d54d-4880-a164-1c8359a01799" providerId="ADAL" clId="{2BEF8017-0BD0-44CA-95FB-DA48ECFE76BC}" dt="2022-12-21T10:38:23.632" v="61" actId="20577"/>
        <pc:sldMkLst>
          <pc:docMk/>
          <pc:sldMk cId="3157864615" sldId="262"/>
        </pc:sldMkLst>
        <pc:spChg chg="mod">
          <ac:chgData name="洪名琮" userId="c14d9a1f-d54d-4880-a164-1c8359a01799" providerId="ADAL" clId="{2BEF8017-0BD0-44CA-95FB-DA48ECFE76BC}" dt="2022-12-21T10:38:23.632" v="61" actId="20577"/>
          <ac:spMkLst>
            <pc:docMk/>
            <pc:sldMk cId="3157864615" sldId="262"/>
            <ac:spMk id="3" creationId="{9A02DDAF-C528-8348-F163-85F8F7271947}"/>
          </ac:spMkLst>
        </pc:spChg>
      </pc:sldChg>
      <pc:sldChg chg="addSp delSp modSp mod setBg modClrScheme delDesignElem chgLayout">
        <pc:chgData name="洪名琮" userId="c14d9a1f-d54d-4880-a164-1c8359a01799" providerId="ADAL" clId="{2BEF8017-0BD0-44CA-95FB-DA48ECFE76BC}" dt="2022-12-23T02:00:16.107" v="417" actId="12100"/>
        <pc:sldMkLst>
          <pc:docMk/>
          <pc:sldMk cId="4260841510" sldId="263"/>
        </pc:sldMkLst>
        <pc:spChg chg="add mod">
          <ac:chgData name="洪名琮" userId="c14d9a1f-d54d-4880-a164-1c8359a01799" providerId="ADAL" clId="{2BEF8017-0BD0-44CA-95FB-DA48ECFE76BC}" dt="2022-12-23T01:57:44.840" v="268" actId="2711"/>
          <ac:spMkLst>
            <pc:docMk/>
            <pc:sldMk cId="4260841510" sldId="263"/>
            <ac:spMk id="3" creationId="{1D6280CB-B2B8-4C82-CCFF-C3CC3BF04729}"/>
          </ac:spMkLst>
        </pc:spChg>
        <pc:spChg chg="add del mod">
          <ac:chgData name="洪名琮" userId="c14d9a1f-d54d-4880-a164-1c8359a01799" providerId="ADAL" clId="{2BEF8017-0BD0-44CA-95FB-DA48ECFE76BC}" dt="2022-12-23T02:00:09.950" v="416" actId="12084"/>
          <ac:spMkLst>
            <pc:docMk/>
            <pc:sldMk cId="4260841510" sldId="263"/>
            <ac:spMk id="4" creationId="{865ACD73-0888-CFC3-82FB-66BDBE00FFA1}"/>
          </ac:spMkLst>
        </pc:spChg>
        <pc:spChg chg="del">
          <ac:chgData name="洪名琮" userId="c14d9a1f-d54d-4880-a164-1c8359a01799" providerId="ADAL" clId="{2BEF8017-0BD0-44CA-95FB-DA48ECFE76BC}" dt="2022-12-23T01:46:38.973" v="65" actId="700"/>
          <ac:spMkLst>
            <pc:docMk/>
            <pc:sldMk cId="4260841510" sldId="263"/>
            <ac:spMk id="38" creationId="{AB8C311F-7253-4AED-9701-7FC0708C41C7}"/>
          </ac:spMkLst>
        </pc:spChg>
        <pc:spChg chg="del">
          <ac:chgData name="洪名琮" userId="c14d9a1f-d54d-4880-a164-1c8359a01799" providerId="ADAL" clId="{2BEF8017-0BD0-44CA-95FB-DA48ECFE76BC}" dt="2022-12-23T01:46:38.973" v="65" actId="700"/>
          <ac:spMkLst>
            <pc:docMk/>
            <pc:sldMk cId="4260841510" sldId="263"/>
            <ac:spMk id="39" creationId="{E2384209-CB15-4CDF-9D31-C44FD9A3F20D}"/>
          </ac:spMkLst>
        </pc:spChg>
        <pc:spChg chg="del">
          <ac:chgData name="洪名琮" userId="c14d9a1f-d54d-4880-a164-1c8359a01799" providerId="ADAL" clId="{2BEF8017-0BD0-44CA-95FB-DA48ECFE76BC}" dt="2022-12-23T01:46:38.973" v="65" actId="700"/>
          <ac:spMkLst>
            <pc:docMk/>
            <pc:sldMk cId="4260841510" sldId="263"/>
            <ac:spMk id="40" creationId="{2633B3B5-CC90-43F0-8714-D31D1F3F0209}"/>
          </ac:spMkLst>
        </pc:spChg>
        <pc:spChg chg="del">
          <ac:chgData name="洪名琮" userId="c14d9a1f-d54d-4880-a164-1c8359a01799" providerId="ADAL" clId="{2BEF8017-0BD0-44CA-95FB-DA48ECFE76BC}" dt="2022-12-23T01:46:38.973" v="65" actId="700"/>
          <ac:spMkLst>
            <pc:docMk/>
            <pc:sldMk cId="4260841510" sldId="263"/>
            <ac:spMk id="41" creationId="{A8D57A06-A426-446D-B02C-A2DC6B62E45E}"/>
          </ac:spMkLst>
        </pc:spChg>
        <pc:graphicFrameChg chg="add mod">
          <ac:chgData name="洪名琮" userId="c14d9a1f-d54d-4880-a164-1c8359a01799" providerId="ADAL" clId="{2BEF8017-0BD0-44CA-95FB-DA48ECFE76BC}" dt="2022-12-23T02:00:16.107" v="417" actId="12100"/>
          <ac:graphicFrameMkLst>
            <pc:docMk/>
            <pc:sldMk cId="4260841510" sldId="263"/>
            <ac:graphicFrameMk id="5" creationId="{8AB64185-ACA9-1A49-6280-9BEB291541A7}"/>
          </ac:graphicFrameMkLst>
        </pc:graphicFrameChg>
        <pc:picChg chg="del">
          <ac:chgData name="洪名琮" userId="c14d9a1f-d54d-4880-a164-1c8359a01799" providerId="ADAL" clId="{2BEF8017-0BD0-44CA-95FB-DA48ECFE76BC}" dt="2022-12-23T01:43:18.556" v="63" actId="478"/>
          <ac:picMkLst>
            <pc:docMk/>
            <pc:sldMk cId="4260841510" sldId="263"/>
            <ac:picMk id="2" creationId="{0BBAB380-D872-25E9-A630-F6337BB236E6}"/>
          </ac:picMkLst>
        </pc:picChg>
      </pc:sldChg>
      <pc:sldChg chg="delSp del mod setBg">
        <pc:chgData name="洪名琮" userId="c14d9a1f-d54d-4880-a164-1c8359a01799" providerId="ADAL" clId="{2BEF8017-0BD0-44CA-95FB-DA48ECFE76BC}" dt="2022-12-23T01:56:59.154" v="235" actId="47"/>
        <pc:sldMkLst>
          <pc:docMk/>
          <pc:sldMk cId="1303722823" sldId="264"/>
        </pc:sldMkLst>
        <pc:picChg chg="del">
          <ac:chgData name="洪名琮" userId="c14d9a1f-d54d-4880-a164-1c8359a01799" providerId="ADAL" clId="{2BEF8017-0BD0-44CA-95FB-DA48ECFE76BC}" dt="2022-12-23T01:50:58.973" v="219" actId="478"/>
          <ac:picMkLst>
            <pc:docMk/>
            <pc:sldMk cId="1303722823" sldId="264"/>
            <ac:picMk id="2" creationId="{873C4DC6-FAA1-8789-C0F3-FCDA582AA840}"/>
          </ac:picMkLst>
        </pc:picChg>
      </pc:sldChg>
      <pc:sldChg chg="del setBg">
        <pc:chgData name="洪名琮" userId="c14d9a1f-d54d-4880-a164-1c8359a01799" providerId="ADAL" clId="{2BEF8017-0BD0-44CA-95FB-DA48ECFE76BC}" dt="2022-12-23T01:57:01.056" v="238" actId="47"/>
        <pc:sldMkLst>
          <pc:docMk/>
          <pc:sldMk cId="1544838515" sldId="268"/>
        </pc:sldMkLst>
      </pc:sldChg>
      <pc:sldChg chg="del setBg">
        <pc:chgData name="洪名琮" userId="c14d9a1f-d54d-4880-a164-1c8359a01799" providerId="ADAL" clId="{2BEF8017-0BD0-44CA-95FB-DA48ECFE76BC}" dt="2022-12-23T02:10:57.920" v="525" actId="47"/>
        <pc:sldMkLst>
          <pc:docMk/>
          <pc:sldMk cId="4223947835" sldId="269"/>
        </pc:sldMkLst>
      </pc:sldChg>
      <pc:sldChg chg="delSp del mod setBg">
        <pc:chgData name="洪名琮" userId="c14d9a1f-d54d-4880-a164-1c8359a01799" providerId="ADAL" clId="{2BEF8017-0BD0-44CA-95FB-DA48ECFE76BC}" dt="2022-12-23T01:57:00.404" v="237" actId="47"/>
        <pc:sldMkLst>
          <pc:docMk/>
          <pc:sldMk cId="1389899394" sldId="270"/>
        </pc:sldMkLst>
        <pc:picChg chg="del">
          <ac:chgData name="洪名琮" userId="c14d9a1f-d54d-4880-a164-1c8359a01799" providerId="ADAL" clId="{2BEF8017-0BD0-44CA-95FB-DA48ECFE76BC}" dt="2022-12-23T01:51:01.978" v="220" actId="478"/>
          <ac:picMkLst>
            <pc:docMk/>
            <pc:sldMk cId="1389899394" sldId="270"/>
            <ac:picMk id="3" creationId="{BD3D00D7-C9D7-5829-AF39-0504CE411160}"/>
          </ac:picMkLst>
        </pc:picChg>
      </pc:sldChg>
      <pc:sldChg chg="del">
        <pc:chgData name="洪名琮" userId="c14d9a1f-d54d-4880-a164-1c8359a01799" providerId="ADAL" clId="{2BEF8017-0BD0-44CA-95FB-DA48ECFE76BC}" dt="2022-12-23T01:42:50.516" v="62" actId="47"/>
        <pc:sldMkLst>
          <pc:docMk/>
          <pc:sldMk cId="4273027705" sldId="271"/>
        </pc:sldMkLst>
      </pc:sldChg>
      <pc:sldChg chg="del setBg">
        <pc:chgData name="洪名琮" userId="c14d9a1f-d54d-4880-a164-1c8359a01799" providerId="ADAL" clId="{2BEF8017-0BD0-44CA-95FB-DA48ECFE76BC}" dt="2022-12-23T01:57:02.674" v="241" actId="47"/>
        <pc:sldMkLst>
          <pc:docMk/>
          <pc:sldMk cId="1418142601" sldId="272"/>
        </pc:sldMkLst>
      </pc:sldChg>
      <pc:sldChg chg="del setBg">
        <pc:chgData name="洪名琮" userId="c14d9a1f-d54d-4880-a164-1c8359a01799" providerId="ADAL" clId="{2BEF8017-0BD0-44CA-95FB-DA48ECFE76BC}" dt="2022-12-23T01:57:02.162" v="240" actId="47"/>
        <pc:sldMkLst>
          <pc:docMk/>
          <pc:sldMk cId="940108830" sldId="273"/>
        </pc:sldMkLst>
      </pc:sldChg>
      <pc:sldChg chg="del setBg">
        <pc:chgData name="洪名琮" userId="c14d9a1f-d54d-4880-a164-1c8359a01799" providerId="ADAL" clId="{2BEF8017-0BD0-44CA-95FB-DA48ECFE76BC}" dt="2022-12-23T01:57:01.613" v="239" actId="47"/>
        <pc:sldMkLst>
          <pc:docMk/>
          <pc:sldMk cId="2716256733" sldId="274"/>
        </pc:sldMkLst>
      </pc:sldChg>
      <pc:sldChg chg="del setBg">
        <pc:chgData name="洪名琮" userId="c14d9a1f-d54d-4880-a164-1c8359a01799" providerId="ADAL" clId="{2BEF8017-0BD0-44CA-95FB-DA48ECFE76BC}" dt="2022-12-23T02:09:13.982" v="489" actId="47"/>
        <pc:sldMkLst>
          <pc:docMk/>
          <pc:sldMk cId="3600151139" sldId="275"/>
        </pc:sldMkLst>
      </pc:sldChg>
      <pc:sldChg chg="modSp del mod setBg">
        <pc:chgData name="洪名琮" userId="c14d9a1f-d54d-4880-a164-1c8359a01799" providerId="ADAL" clId="{2BEF8017-0BD0-44CA-95FB-DA48ECFE76BC}" dt="2022-12-23T02:09:37.602" v="491" actId="47"/>
        <pc:sldMkLst>
          <pc:docMk/>
          <pc:sldMk cId="3944121029" sldId="276"/>
        </pc:sldMkLst>
        <pc:spChg chg="mod">
          <ac:chgData name="洪名琮" userId="c14d9a1f-d54d-4880-a164-1c8359a01799" providerId="ADAL" clId="{2BEF8017-0BD0-44CA-95FB-DA48ECFE76BC}" dt="2022-12-23T02:09:35.312" v="490" actId="20577"/>
          <ac:spMkLst>
            <pc:docMk/>
            <pc:sldMk cId="3944121029" sldId="276"/>
            <ac:spMk id="4" creationId="{A3B08E89-918D-44A5-8209-09EEF5249825}"/>
          </ac:spMkLst>
        </pc:spChg>
      </pc:sldChg>
      <pc:sldChg chg="modSp new del mod">
        <pc:chgData name="洪名琮" userId="c14d9a1f-d54d-4880-a164-1c8359a01799" providerId="ADAL" clId="{2BEF8017-0BD0-44CA-95FB-DA48ECFE76BC}" dt="2022-12-23T02:00:40.032" v="418" actId="47"/>
        <pc:sldMkLst>
          <pc:docMk/>
          <pc:sldMk cId="494201226" sldId="277"/>
        </pc:sldMkLst>
        <pc:spChg chg="mod">
          <ac:chgData name="洪名琮" userId="c14d9a1f-d54d-4880-a164-1c8359a01799" providerId="ADAL" clId="{2BEF8017-0BD0-44CA-95FB-DA48ECFE76BC}" dt="2022-12-23T01:57:37.064" v="267" actId="2711"/>
          <ac:spMkLst>
            <pc:docMk/>
            <pc:sldMk cId="494201226" sldId="277"/>
            <ac:spMk id="2" creationId="{860CB4B0-1DE5-8C84-9FAA-5130D8DA339E}"/>
          </ac:spMkLst>
        </pc:spChg>
        <pc:spChg chg="mod">
          <ac:chgData name="洪名琮" userId="c14d9a1f-d54d-4880-a164-1c8359a01799" providerId="ADAL" clId="{2BEF8017-0BD0-44CA-95FB-DA48ECFE76BC}" dt="2022-12-23T01:59:31.207" v="408" actId="5793"/>
          <ac:spMkLst>
            <pc:docMk/>
            <pc:sldMk cId="494201226" sldId="277"/>
            <ac:spMk id="3" creationId="{CA0F61E7-11F9-7BD9-DE71-927124CECF8D}"/>
          </ac:spMkLst>
        </pc:spChg>
      </pc:sldChg>
      <pc:sldChg chg="del setBg">
        <pc:chgData name="洪名琮" userId="c14d9a1f-d54d-4880-a164-1c8359a01799" providerId="ADAL" clId="{2BEF8017-0BD0-44CA-95FB-DA48ECFE76BC}" dt="2022-12-23T01:57:03.551" v="242" actId="47"/>
        <pc:sldMkLst>
          <pc:docMk/>
          <pc:sldMk cId="2230256540" sldId="277"/>
        </pc:sldMkLst>
      </pc:sldChg>
      <pc:sldChg chg="new del">
        <pc:chgData name="洪名琮" userId="c14d9a1f-d54d-4880-a164-1c8359a01799" providerId="ADAL" clId="{2BEF8017-0BD0-44CA-95FB-DA48ECFE76BC}" dt="2022-12-23T01:59:38.846" v="411" actId="47"/>
        <pc:sldMkLst>
          <pc:docMk/>
          <pc:sldMk cId="860577906" sldId="278"/>
        </pc:sldMkLst>
      </pc:sldChg>
      <pc:sldChg chg="new del">
        <pc:chgData name="洪名琮" userId="c14d9a1f-d54d-4880-a164-1c8359a01799" providerId="ADAL" clId="{2BEF8017-0BD0-44CA-95FB-DA48ECFE76BC}" dt="2022-12-23T01:56:58.256" v="234" actId="47"/>
        <pc:sldMkLst>
          <pc:docMk/>
          <pc:sldMk cId="1394168895" sldId="278"/>
        </pc:sldMkLst>
      </pc:sldChg>
      <pc:sldChg chg="new del setBg">
        <pc:chgData name="洪名琮" userId="c14d9a1f-d54d-4880-a164-1c8359a01799" providerId="ADAL" clId="{2BEF8017-0BD0-44CA-95FB-DA48ECFE76BC}" dt="2022-12-23T01:56:59.797" v="236" actId="47"/>
        <pc:sldMkLst>
          <pc:docMk/>
          <pc:sldMk cId="374882112" sldId="279"/>
        </pc:sldMkLst>
      </pc:sldChg>
      <pc:sldChg chg="modSp add mod">
        <pc:chgData name="洪名琮" userId="c14d9a1f-d54d-4880-a164-1c8359a01799" providerId="ADAL" clId="{2BEF8017-0BD0-44CA-95FB-DA48ECFE76BC}" dt="2022-12-23T02:01:43.416" v="462" actId="20577"/>
        <pc:sldMkLst>
          <pc:docMk/>
          <pc:sldMk cId="1501104269" sldId="279"/>
        </pc:sldMkLst>
        <pc:spChg chg="mod">
          <ac:chgData name="洪名琮" userId="c14d9a1f-d54d-4880-a164-1c8359a01799" providerId="ADAL" clId="{2BEF8017-0BD0-44CA-95FB-DA48ECFE76BC}" dt="2022-12-23T02:01:43.416" v="462" actId="20577"/>
          <ac:spMkLst>
            <pc:docMk/>
            <pc:sldMk cId="1501104269" sldId="279"/>
            <ac:spMk id="3" creationId="{CA0F61E7-11F9-7BD9-DE71-927124CECF8D}"/>
          </ac:spMkLst>
        </pc:spChg>
      </pc:sldChg>
      <pc:sldChg chg="addSp delSp modSp new mod">
        <pc:chgData name="洪名琮" userId="c14d9a1f-d54d-4880-a164-1c8359a01799" providerId="ADAL" clId="{2BEF8017-0BD0-44CA-95FB-DA48ECFE76BC}" dt="2022-12-23T02:09:08.151" v="488" actId="12100"/>
        <pc:sldMkLst>
          <pc:docMk/>
          <pc:sldMk cId="222800435" sldId="280"/>
        </pc:sldMkLst>
        <pc:spChg chg="mod">
          <ac:chgData name="洪名琮" userId="c14d9a1f-d54d-4880-a164-1c8359a01799" providerId="ADAL" clId="{2BEF8017-0BD0-44CA-95FB-DA48ECFE76BC}" dt="2022-12-23T02:02:59.417" v="474" actId="2711"/>
          <ac:spMkLst>
            <pc:docMk/>
            <pc:sldMk cId="222800435" sldId="280"/>
            <ac:spMk id="2" creationId="{291C59C5-6D9D-0E6D-683C-FCD72E925AA0}"/>
          </ac:spMkLst>
        </pc:spChg>
        <pc:spChg chg="del mod">
          <ac:chgData name="洪名琮" userId="c14d9a1f-d54d-4880-a164-1c8359a01799" providerId="ADAL" clId="{2BEF8017-0BD0-44CA-95FB-DA48ECFE76BC}" dt="2022-12-23T02:09:05.514" v="487" actId="12084"/>
          <ac:spMkLst>
            <pc:docMk/>
            <pc:sldMk cId="222800435" sldId="280"/>
            <ac:spMk id="3" creationId="{646C3B4E-82B0-E300-060D-86087CABC6A4}"/>
          </ac:spMkLst>
        </pc:spChg>
        <pc:graphicFrameChg chg="add mod">
          <ac:chgData name="洪名琮" userId="c14d9a1f-d54d-4880-a164-1c8359a01799" providerId="ADAL" clId="{2BEF8017-0BD0-44CA-95FB-DA48ECFE76BC}" dt="2022-12-23T02:09:08.151" v="488" actId="12100"/>
          <ac:graphicFrameMkLst>
            <pc:docMk/>
            <pc:sldMk cId="222800435" sldId="280"/>
            <ac:graphicFrameMk id="4" creationId="{E6890E94-CB2E-45C7-A496-4FAB59A71E80}"/>
          </ac:graphicFrameMkLst>
        </pc:graphicFrameChg>
      </pc:sldChg>
      <pc:sldChg chg="addSp delSp modSp add del mod">
        <pc:chgData name="洪名琮" userId="c14d9a1f-d54d-4880-a164-1c8359a01799" providerId="ADAL" clId="{2BEF8017-0BD0-44CA-95FB-DA48ECFE76BC}" dt="2022-12-23T02:10:51.886" v="523" actId="47"/>
        <pc:sldMkLst>
          <pc:docMk/>
          <pc:sldMk cId="3188440794" sldId="281"/>
        </pc:sldMkLst>
        <pc:spChg chg="mod">
          <ac:chgData name="洪名琮" userId="c14d9a1f-d54d-4880-a164-1c8359a01799" providerId="ADAL" clId="{2BEF8017-0BD0-44CA-95FB-DA48ECFE76BC}" dt="2022-12-23T02:10:02.928" v="510" actId="255"/>
          <ac:spMkLst>
            <pc:docMk/>
            <pc:sldMk cId="3188440794" sldId="281"/>
            <ac:spMk id="3" creationId="{8778D695-1A49-8D95-71C0-D0EEEC2D28B1}"/>
          </ac:spMkLst>
        </pc:spChg>
        <pc:spChg chg="add del mod">
          <ac:chgData name="洪名琮" userId="c14d9a1f-d54d-4880-a164-1c8359a01799" providerId="ADAL" clId="{2BEF8017-0BD0-44CA-95FB-DA48ECFE76BC}" dt="2022-12-23T02:10:39.276" v="519"/>
          <ac:spMkLst>
            <pc:docMk/>
            <pc:sldMk cId="3188440794" sldId="281"/>
            <ac:spMk id="4" creationId="{B5AEE6DE-082B-7805-3FAB-AF01259A9447}"/>
          </ac:spMkLst>
        </pc:spChg>
      </pc:sldChg>
      <pc:sldChg chg="addSp delSp modSp add mod">
        <pc:chgData name="洪名琮" userId="c14d9a1f-d54d-4880-a164-1c8359a01799" providerId="ADAL" clId="{2BEF8017-0BD0-44CA-95FB-DA48ECFE76BC}" dt="2022-12-23T02:13:44.181" v="546" actId="12084"/>
        <pc:sldMkLst>
          <pc:docMk/>
          <pc:sldMk cId="1909549708" sldId="282"/>
        </pc:sldMkLst>
        <pc:spChg chg="mod">
          <ac:chgData name="洪名琮" userId="c14d9a1f-d54d-4880-a164-1c8359a01799" providerId="ADAL" clId="{2BEF8017-0BD0-44CA-95FB-DA48ECFE76BC}" dt="2022-12-23T02:10:48.435" v="521"/>
          <ac:spMkLst>
            <pc:docMk/>
            <pc:sldMk cId="1909549708" sldId="282"/>
            <ac:spMk id="2" creationId="{860CB4B0-1DE5-8C84-9FAA-5130D8DA339E}"/>
          </ac:spMkLst>
        </pc:spChg>
        <pc:spChg chg="del mod">
          <ac:chgData name="洪名琮" userId="c14d9a1f-d54d-4880-a164-1c8359a01799" providerId="ADAL" clId="{2BEF8017-0BD0-44CA-95FB-DA48ECFE76BC}" dt="2022-12-23T02:13:44.181" v="546" actId="12084"/>
          <ac:spMkLst>
            <pc:docMk/>
            <pc:sldMk cId="1909549708" sldId="282"/>
            <ac:spMk id="3" creationId="{CA0F61E7-11F9-7BD9-DE71-927124CECF8D}"/>
          </ac:spMkLst>
        </pc:spChg>
        <pc:graphicFrameChg chg="add mod">
          <ac:chgData name="洪名琮" userId="c14d9a1f-d54d-4880-a164-1c8359a01799" providerId="ADAL" clId="{2BEF8017-0BD0-44CA-95FB-DA48ECFE76BC}" dt="2022-12-23T02:13:44.181" v="546" actId="12084"/>
          <ac:graphicFrameMkLst>
            <pc:docMk/>
            <pc:sldMk cId="1909549708" sldId="282"/>
            <ac:graphicFrameMk id="4" creationId="{12BB9248-98B1-E8DE-E913-4AF0D491B1A0}"/>
          </ac:graphicFrameMkLst>
        </pc:graphicFrameChg>
      </pc:sldChg>
      <pc:sldChg chg="modSp add mod">
        <pc:chgData name="洪名琮" userId="c14d9a1f-d54d-4880-a164-1c8359a01799" providerId="ADAL" clId="{2BEF8017-0BD0-44CA-95FB-DA48ECFE76BC}" dt="2022-12-23T02:13:32.597" v="545" actId="207"/>
        <pc:sldMkLst>
          <pc:docMk/>
          <pc:sldMk cId="2336318418" sldId="283"/>
        </pc:sldMkLst>
        <pc:spChg chg="mod">
          <ac:chgData name="洪名琮" userId="c14d9a1f-d54d-4880-a164-1c8359a01799" providerId="ADAL" clId="{2BEF8017-0BD0-44CA-95FB-DA48ECFE76BC}" dt="2022-12-23T02:11:05.483" v="539" actId="20577"/>
          <ac:spMkLst>
            <pc:docMk/>
            <pc:sldMk cId="2336318418" sldId="283"/>
            <ac:spMk id="2" creationId="{860CB4B0-1DE5-8C84-9FAA-5130D8DA339E}"/>
          </ac:spMkLst>
        </pc:spChg>
        <pc:spChg chg="mod">
          <ac:chgData name="洪名琮" userId="c14d9a1f-d54d-4880-a164-1c8359a01799" providerId="ADAL" clId="{2BEF8017-0BD0-44CA-95FB-DA48ECFE76BC}" dt="2022-12-23T02:13:32.597" v="545" actId="207"/>
          <ac:spMkLst>
            <pc:docMk/>
            <pc:sldMk cId="2336318418" sldId="283"/>
            <ac:spMk id="3" creationId="{CA0F61E7-11F9-7BD9-DE71-927124CECF8D}"/>
          </ac:spMkLst>
        </pc:spChg>
      </pc:sldChg>
      <pc:sldMasterChg chg="setBg modSldLayout">
        <pc:chgData name="洪名琮" userId="c14d9a1f-d54d-4880-a164-1c8359a01799" providerId="ADAL" clId="{2BEF8017-0BD0-44CA-95FB-DA48ECFE76BC}" dt="2022-12-23T01:56:30.988" v="233"/>
        <pc:sldMasterMkLst>
          <pc:docMk/>
          <pc:sldMasterMk cId="1423691093" sldId="2147483660"/>
        </pc:sldMasterMkLst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1747689600" sldId="2147483661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214498519" sldId="2147483662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1026881434" sldId="2147483663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1004331513" sldId="2147483664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925692461" sldId="2147483665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2280913962" sldId="2147483666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2358181125" sldId="2147483667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993390432" sldId="2147483668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2884807526" sldId="2147483669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553214220" sldId="2147483670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423691093" sldId="2147483660"/>
            <pc:sldLayoutMk cId="2982640967" sldId="2147483671"/>
          </pc:sldLayoutMkLst>
        </pc:sldLayoutChg>
      </pc:sldMasterChg>
      <pc:sldMasterChg chg="setBg modSldLayout">
        <pc:chgData name="洪名琮" userId="c14d9a1f-d54d-4880-a164-1c8359a01799" providerId="ADAL" clId="{2BEF8017-0BD0-44CA-95FB-DA48ECFE76BC}" dt="2022-12-23T01:56:30.988" v="233"/>
        <pc:sldMasterMkLst>
          <pc:docMk/>
          <pc:sldMasterMk cId="1169345132" sldId="2147483852"/>
        </pc:sldMasterMkLst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4126144818" sldId="2147483853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2250943262" sldId="2147483854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1596239957" sldId="2147483855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19987513" sldId="2147483856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4216595404" sldId="2147483857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4159915427" sldId="2147483858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679033079" sldId="2147483859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2561707747" sldId="2147483860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2290983123" sldId="2147483861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3630279073" sldId="2147483862"/>
          </pc:sldLayoutMkLst>
        </pc:sldLayoutChg>
        <pc:sldLayoutChg chg="setBg">
          <pc:chgData name="洪名琮" userId="c14d9a1f-d54d-4880-a164-1c8359a01799" providerId="ADAL" clId="{2BEF8017-0BD0-44CA-95FB-DA48ECFE76BC}" dt="2022-12-23T01:56:30.988" v="233"/>
          <pc:sldLayoutMkLst>
            <pc:docMk/>
            <pc:sldMasterMk cId="1169345132" sldId="2147483852"/>
            <pc:sldLayoutMk cId="999168496" sldId="2147483863"/>
          </pc:sldLayoutMkLst>
        </pc:sldLayoutChg>
      </pc:sldMasterChg>
    </pc:docChg>
  </pc:docChgLst>
  <pc:docChgLst>
    <pc:chgData name="B11123021@live.yuntech.edu.tw" userId="c14d9a1f-d54d-4880-a164-1c8359a01799" providerId="ADAL" clId="{5B2377AC-1391-FD4B-B80E-0A6FD3260D1C}"/>
    <pc:docChg chg="delSld modSld">
      <pc:chgData name="B11123021@live.yuntech.edu.tw" userId="c14d9a1f-d54d-4880-a164-1c8359a01799" providerId="ADAL" clId="{5B2377AC-1391-FD4B-B80E-0A6FD3260D1C}" dt="2022-12-22T04:25:52.361" v="4" actId="2696"/>
      <pc:docMkLst>
        <pc:docMk/>
      </pc:docMkLst>
      <pc:sldChg chg="del">
        <pc:chgData name="B11123021@live.yuntech.edu.tw" userId="c14d9a1f-d54d-4880-a164-1c8359a01799" providerId="ADAL" clId="{5B2377AC-1391-FD4B-B80E-0A6FD3260D1C}" dt="2022-12-22T04:25:52.361" v="4" actId="2696"/>
        <pc:sldMkLst>
          <pc:docMk/>
          <pc:sldMk cId="2193648771" sldId="267"/>
        </pc:sldMkLst>
      </pc:sldChg>
      <pc:sldChg chg="modSp">
        <pc:chgData name="B11123021@live.yuntech.edu.tw" userId="c14d9a1f-d54d-4880-a164-1c8359a01799" providerId="ADAL" clId="{5B2377AC-1391-FD4B-B80E-0A6FD3260D1C}" dt="2022-12-22T04:25:01.095" v="3" actId="1076"/>
        <pc:sldMkLst>
          <pc:docMk/>
          <pc:sldMk cId="1389899394" sldId="270"/>
        </pc:sldMkLst>
        <pc:picChg chg="mod">
          <ac:chgData name="B11123021@live.yuntech.edu.tw" userId="c14d9a1f-d54d-4880-a164-1c8359a01799" providerId="ADAL" clId="{5B2377AC-1391-FD4B-B80E-0A6FD3260D1C}" dt="2022-12-22T04:25:01.095" v="3" actId="1076"/>
          <ac:picMkLst>
            <pc:docMk/>
            <pc:sldMk cId="1389899394" sldId="270"/>
            <ac:picMk id="3" creationId="{BD3D00D7-C9D7-5829-AF39-0504CE411160}"/>
          </ac:picMkLst>
        </pc:picChg>
      </pc:sldChg>
    </pc:docChg>
  </pc:docChgLst>
  <pc:docChgLst>
    <pc:chgData name="陳雁萍" userId="S::b11123016@live.yuntech.edu.tw::6d97b47a-3ca9-4c5f-8775-e3790b5788ed" providerId="AD" clId="Web-{13E0491E-030E-EACA-A158-EC8F051B66AB}"/>
    <pc:docChg chg="sldOrd">
      <pc:chgData name="陳雁萍" userId="S::b11123016@live.yuntech.edu.tw::6d97b47a-3ca9-4c5f-8775-e3790b5788ed" providerId="AD" clId="Web-{13E0491E-030E-EACA-A158-EC8F051B66AB}" dt="2022-12-21T06:53:42.285" v="0"/>
      <pc:docMkLst>
        <pc:docMk/>
      </pc:docMkLst>
      <pc:sldChg chg="ord">
        <pc:chgData name="陳雁萍" userId="S::b11123016@live.yuntech.edu.tw::6d97b47a-3ca9-4c5f-8775-e3790b5788ed" providerId="AD" clId="Web-{13E0491E-030E-EACA-A158-EC8F051B66AB}" dt="2022-12-21T06:53:42.285" v="0"/>
        <pc:sldMkLst>
          <pc:docMk/>
          <pc:sldMk cId="3157864615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26571-FB43-4D19-AB73-DFEC05CAD06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zh-TW" altLang="en-US"/>
        </a:p>
      </dgm:t>
    </dgm:pt>
    <dgm:pt modelId="{813E10FF-088C-41F4-9403-F04D540157A2}">
      <dgm:prSet/>
      <dgm:spPr/>
      <dgm:t>
        <a:bodyPr/>
        <a:lstStyle/>
        <a:p>
          <a:r>
            <a:rPr lang="zh-TW">
              <a:latin typeface="Microsoft JhengHei"/>
              <a:ea typeface="Microsoft JhengHei"/>
            </a:rPr>
            <a:t>本質就是保險</a:t>
          </a:r>
        </a:p>
      </dgm:t>
    </dgm:pt>
    <dgm:pt modelId="{FEB6FE4B-4CF8-4BCF-A632-661E05D333CF}" type="parTrans" cxnId="{CAEA22F8-B7A9-4B57-B46F-F5A3FA0805FB}">
      <dgm:prSet/>
      <dgm:spPr/>
      <dgm:t>
        <a:bodyPr/>
        <a:lstStyle/>
        <a:p>
          <a:endParaRPr lang="zh-TW" altLang="en-US"/>
        </a:p>
      </dgm:t>
    </dgm:pt>
    <dgm:pt modelId="{C3376801-4909-4993-B923-1ABC812EE275}" type="sibTrans" cxnId="{CAEA22F8-B7A9-4B57-B46F-F5A3FA0805FB}">
      <dgm:prSet/>
      <dgm:spPr/>
      <dgm:t>
        <a:bodyPr/>
        <a:lstStyle/>
        <a:p>
          <a:endParaRPr lang="zh-TW" altLang="en-US"/>
        </a:p>
      </dgm:t>
    </dgm:pt>
    <dgm:pt modelId="{00943294-0AA5-47F8-ACD6-EF3A530CC496}">
      <dgm:prSet/>
      <dgm:spPr/>
      <dgm:t>
        <a:bodyPr/>
        <a:lstStyle/>
        <a:p>
          <a:r>
            <a:rPr lang="zh-TW">
              <a:latin typeface="Microsoft JhengHei"/>
              <a:ea typeface="Microsoft JhengHei"/>
            </a:rPr>
            <a:t>年滿</a:t>
          </a:r>
          <a:r>
            <a:rPr lang="en-US">
              <a:latin typeface="Microsoft JhengHei"/>
              <a:ea typeface="Microsoft JhengHei"/>
            </a:rPr>
            <a:t>25</a:t>
          </a:r>
          <a:r>
            <a:rPr lang="zh-TW">
              <a:latin typeface="Microsoft JhengHei"/>
              <a:ea typeface="Microsoft JhengHei"/>
            </a:rPr>
            <a:t>歲、未滿</a:t>
          </a:r>
          <a:r>
            <a:rPr lang="en-US">
              <a:latin typeface="Microsoft JhengHei"/>
              <a:ea typeface="Microsoft JhengHei"/>
            </a:rPr>
            <a:t>65</a:t>
          </a:r>
          <a:r>
            <a:rPr lang="zh-TW">
              <a:latin typeface="Microsoft JhengHei"/>
              <a:ea typeface="Microsoft JhengHei"/>
            </a:rPr>
            <a:t>歲</a:t>
          </a:r>
        </a:p>
      </dgm:t>
    </dgm:pt>
    <dgm:pt modelId="{90EE1997-6273-430B-9253-7BA871DE0BA3}" type="parTrans" cxnId="{8DF564A5-FC93-46A6-AE10-9656FB33126D}">
      <dgm:prSet/>
      <dgm:spPr/>
      <dgm:t>
        <a:bodyPr/>
        <a:lstStyle/>
        <a:p>
          <a:endParaRPr lang="zh-TW" altLang="en-US"/>
        </a:p>
      </dgm:t>
    </dgm:pt>
    <dgm:pt modelId="{5DF7CCDE-F729-44C7-AB01-3A5E4611A576}" type="sibTrans" cxnId="{8DF564A5-FC93-46A6-AE10-9656FB33126D}">
      <dgm:prSet/>
      <dgm:spPr/>
      <dgm:t>
        <a:bodyPr/>
        <a:lstStyle/>
        <a:p>
          <a:endParaRPr lang="zh-TW" altLang="en-US"/>
        </a:p>
      </dgm:t>
    </dgm:pt>
    <dgm:pt modelId="{76A18334-4D67-468F-B758-CDE7137B64A9}">
      <dgm:prSet/>
      <dgm:spPr/>
      <dgm:t>
        <a:bodyPr/>
        <a:lstStyle/>
        <a:p>
          <a:r>
            <a:rPr lang="zh-TW">
              <a:latin typeface="Microsoft JhengHei"/>
              <a:ea typeface="Microsoft JhengHei"/>
            </a:rPr>
            <a:t>且沒有參加勞保、農保、公教保、軍保的國民</a:t>
          </a:r>
        </a:p>
      </dgm:t>
    </dgm:pt>
    <dgm:pt modelId="{E159E8C5-8391-406F-BF06-BD4DA4F87AD0}" type="parTrans" cxnId="{BABDA288-EC78-4537-9637-A18DEB1D099D}">
      <dgm:prSet/>
      <dgm:spPr/>
      <dgm:t>
        <a:bodyPr/>
        <a:lstStyle/>
        <a:p>
          <a:endParaRPr lang="zh-TW" altLang="en-US"/>
        </a:p>
      </dgm:t>
    </dgm:pt>
    <dgm:pt modelId="{16BCC626-9355-4789-A4E4-7B4AB1A22390}" type="sibTrans" cxnId="{BABDA288-EC78-4537-9637-A18DEB1D099D}">
      <dgm:prSet/>
      <dgm:spPr/>
      <dgm:t>
        <a:bodyPr/>
        <a:lstStyle/>
        <a:p>
          <a:endParaRPr lang="zh-TW" altLang="en-US"/>
        </a:p>
      </dgm:t>
    </dgm:pt>
    <dgm:pt modelId="{CD0F92DC-8CB8-4FBA-ACC1-4BE28FFA1E34}" type="pres">
      <dgm:prSet presAssocID="{21326571-FB43-4D19-AB73-DFEC05CAD0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443FF34-9604-4DBE-B577-21137F29887F}" type="pres">
      <dgm:prSet presAssocID="{813E10FF-088C-41F4-9403-F04D540157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F84CEB-8828-4DB4-B888-D6491B717A78}" type="pres">
      <dgm:prSet presAssocID="{C3376801-4909-4993-B923-1ABC812EE275}" presName="spacer" presStyleCnt="0"/>
      <dgm:spPr/>
    </dgm:pt>
    <dgm:pt modelId="{F9A79643-BF8E-44E6-A688-65B6B8DE1AD1}" type="pres">
      <dgm:prSet presAssocID="{00943294-0AA5-47F8-ACD6-EF3A530CC49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BF6D370-5B2B-44C6-9686-7D97DB648137}" type="pres">
      <dgm:prSet presAssocID="{5DF7CCDE-F729-44C7-AB01-3A5E4611A576}" presName="spacer" presStyleCnt="0"/>
      <dgm:spPr/>
    </dgm:pt>
    <dgm:pt modelId="{6212FEC3-F1FB-4CFF-B07F-527B5F547C6D}" type="pres">
      <dgm:prSet presAssocID="{76A18334-4D67-468F-B758-CDE7137B64A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3FEC585-BC3B-4DC1-B6DE-F5080BA43669}" type="presOf" srcId="{21326571-FB43-4D19-AB73-DFEC05CAD062}" destId="{CD0F92DC-8CB8-4FBA-ACC1-4BE28FFA1E34}" srcOrd="0" destOrd="0" presId="urn:microsoft.com/office/officeart/2005/8/layout/vList2"/>
    <dgm:cxn modelId="{D6791123-9779-40A8-A0DD-76E5A9DCE71C}" type="presOf" srcId="{813E10FF-088C-41F4-9403-F04D540157A2}" destId="{2443FF34-9604-4DBE-B577-21137F29887F}" srcOrd="0" destOrd="0" presId="urn:microsoft.com/office/officeart/2005/8/layout/vList2"/>
    <dgm:cxn modelId="{1C0C128C-6E7B-4CF6-B1B9-6B1A356F3FAD}" type="presOf" srcId="{76A18334-4D67-468F-B758-CDE7137B64A9}" destId="{6212FEC3-F1FB-4CFF-B07F-527B5F547C6D}" srcOrd="0" destOrd="0" presId="urn:microsoft.com/office/officeart/2005/8/layout/vList2"/>
    <dgm:cxn modelId="{CAEA22F8-B7A9-4B57-B46F-F5A3FA0805FB}" srcId="{21326571-FB43-4D19-AB73-DFEC05CAD062}" destId="{813E10FF-088C-41F4-9403-F04D540157A2}" srcOrd="0" destOrd="0" parTransId="{FEB6FE4B-4CF8-4BCF-A632-661E05D333CF}" sibTransId="{C3376801-4909-4993-B923-1ABC812EE275}"/>
    <dgm:cxn modelId="{8DF564A5-FC93-46A6-AE10-9656FB33126D}" srcId="{21326571-FB43-4D19-AB73-DFEC05CAD062}" destId="{00943294-0AA5-47F8-ACD6-EF3A530CC496}" srcOrd="1" destOrd="0" parTransId="{90EE1997-6273-430B-9253-7BA871DE0BA3}" sibTransId="{5DF7CCDE-F729-44C7-AB01-3A5E4611A576}"/>
    <dgm:cxn modelId="{EB6CBF87-5366-4B2D-B29E-09AF85DED966}" type="presOf" srcId="{00943294-0AA5-47F8-ACD6-EF3A530CC496}" destId="{F9A79643-BF8E-44E6-A688-65B6B8DE1AD1}" srcOrd="0" destOrd="0" presId="urn:microsoft.com/office/officeart/2005/8/layout/vList2"/>
    <dgm:cxn modelId="{BABDA288-EC78-4537-9637-A18DEB1D099D}" srcId="{21326571-FB43-4D19-AB73-DFEC05CAD062}" destId="{76A18334-4D67-468F-B758-CDE7137B64A9}" srcOrd="2" destOrd="0" parTransId="{E159E8C5-8391-406F-BF06-BD4DA4F87AD0}" sibTransId="{16BCC626-9355-4789-A4E4-7B4AB1A22390}"/>
    <dgm:cxn modelId="{3ABF6E8D-ABF3-4A52-B3A3-1CFBB2016F12}" type="presParOf" srcId="{CD0F92DC-8CB8-4FBA-ACC1-4BE28FFA1E34}" destId="{2443FF34-9604-4DBE-B577-21137F29887F}" srcOrd="0" destOrd="0" presId="urn:microsoft.com/office/officeart/2005/8/layout/vList2"/>
    <dgm:cxn modelId="{02020387-6C74-483F-94D0-18BDFDAC0389}" type="presParOf" srcId="{CD0F92DC-8CB8-4FBA-ACC1-4BE28FFA1E34}" destId="{E3F84CEB-8828-4DB4-B888-D6491B717A78}" srcOrd="1" destOrd="0" presId="urn:microsoft.com/office/officeart/2005/8/layout/vList2"/>
    <dgm:cxn modelId="{C9EE4EDC-ECAF-4CF4-B5A2-4A699A3E9CEA}" type="presParOf" srcId="{CD0F92DC-8CB8-4FBA-ACC1-4BE28FFA1E34}" destId="{F9A79643-BF8E-44E6-A688-65B6B8DE1AD1}" srcOrd="2" destOrd="0" presId="urn:microsoft.com/office/officeart/2005/8/layout/vList2"/>
    <dgm:cxn modelId="{4EBDB6B1-2325-4C0A-B8A4-D5C94B53C9A0}" type="presParOf" srcId="{CD0F92DC-8CB8-4FBA-ACC1-4BE28FFA1E34}" destId="{ABF6D370-5B2B-44C6-9686-7D97DB648137}" srcOrd="3" destOrd="0" presId="urn:microsoft.com/office/officeart/2005/8/layout/vList2"/>
    <dgm:cxn modelId="{4A4FAA57-4FB0-4640-8BB5-D2BD75EDACCB}" type="presParOf" srcId="{CD0F92DC-8CB8-4FBA-ACC1-4BE28FFA1E34}" destId="{6212FEC3-F1FB-4CFF-B07F-527B5F547C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F8C77-B543-4E06-B636-C049B7C13CC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0577ED0-26A0-4D3A-8DE6-878952BE729D}">
      <dgm:prSet/>
      <dgm:spPr/>
      <dgm:t>
        <a:bodyPr/>
        <a:lstStyle/>
        <a:p>
          <a:r>
            <a:rPr lang="en-US" b="1">
              <a:latin typeface="Microsoft JhengHei"/>
              <a:ea typeface="Microsoft JhengHei"/>
            </a:rPr>
            <a:t>2015—2021</a:t>
          </a:r>
          <a:r>
            <a:rPr lang="zh-TW" b="1">
              <a:latin typeface="Microsoft JhengHei"/>
              <a:ea typeface="Microsoft JhengHei"/>
            </a:rPr>
            <a:t> 每年老人年金核付金額</a:t>
          </a:r>
          <a:endParaRPr lang="zh-TW">
            <a:latin typeface="Microsoft JhengHei"/>
            <a:ea typeface="Microsoft JhengHei"/>
          </a:endParaRPr>
        </a:p>
      </dgm:t>
    </dgm:pt>
    <dgm:pt modelId="{CE23C266-9CB3-4758-B85D-04286E7D6D0F}" type="parTrans" cxnId="{E6E7F759-FAD3-4FCD-8E95-61854BA1167C}">
      <dgm:prSet/>
      <dgm:spPr/>
      <dgm:t>
        <a:bodyPr/>
        <a:lstStyle/>
        <a:p>
          <a:endParaRPr lang="zh-TW" altLang="en-US"/>
        </a:p>
      </dgm:t>
    </dgm:pt>
    <dgm:pt modelId="{29743DE8-B329-4023-88A8-73AB84158068}" type="sibTrans" cxnId="{E6E7F759-FAD3-4FCD-8E95-61854BA1167C}">
      <dgm:prSet/>
      <dgm:spPr/>
      <dgm:t>
        <a:bodyPr/>
        <a:lstStyle/>
        <a:p>
          <a:endParaRPr lang="zh-TW" altLang="en-US"/>
        </a:p>
      </dgm:t>
    </dgm:pt>
    <dgm:pt modelId="{DA507ACE-D3DD-4D61-A048-6DF5873B7579}">
      <dgm:prSet/>
      <dgm:spPr/>
      <dgm:t>
        <a:bodyPr/>
        <a:lstStyle/>
        <a:p>
          <a:r>
            <a:rPr lang="en-US" b="1">
              <a:latin typeface="Microsoft JhengHei"/>
              <a:ea typeface="Microsoft JhengHei"/>
            </a:rPr>
            <a:t>2015—2021</a:t>
          </a:r>
          <a:r>
            <a:rPr lang="zh-TW" b="1">
              <a:latin typeface="Microsoft JhengHei"/>
              <a:ea typeface="Microsoft JhengHei"/>
            </a:rPr>
            <a:t>累計縣市核付金額排行榜</a:t>
          </a:r>
          <a:endParaRPr lang="zh-TW">
            <a:latin typeface="Microsoft JhengHei"/>
            <a:ea typeface="Microsoft JhengHei"/>
          </a:endParaRPr>
        </a:p>
      </dgm:t>
    </dgm:pt>
    <dgm:pt modelId="{405118A1-A7D5-4567-94F8-BB14B1582FFB}" type="parTrans" cxnId="{76B9C391-7482-4D43-BE2A-3796D1790DD3}">
      <dgm:prSet/>
      <dgm:spPr/>
      <dgm:t>
        <a:bodyPr/>
        <a:lstStyle/>
        <a:p>
          <a:endParaRPr lang="zh-TW" altLang="en-US"/>
        </a:p>
      </dgm:t>
    </dgm:pt>
    <dgm:pt modelId="{F4CF347D-DC50-473B-B587-3CB357E32AA5}" type="sibTrans" cxnId="{76B9C391-7482-4D43-BE2A-3796D1790DD3}">
      <dgm:prSet/>
      <dgm:spPr/>
      <dgm:t>
        <a:bodyPr/>
        <a:lstStyle/>
        <a:p>
          <a:endParaRPr lang="zh-TW" altLang="en-US"/>
        </a:p>
      </dgm:t>
    </dgm:pt>
    <dgm:pt modelId="{732DB7AF-5D3C-4B71-B02C-40FF38D26FD5}">
      <dgm:prSet/>
      <dgm:spPr/>
      <dgm:t>
        <a:bodyPr/>
        <a:lstStyle/>
        <a:p>
          <a:r>
            <a:rPr lang="en-US" b="1">
              <a:latin typeface="Microsoft JhengHei"/>
              <a:ea typeface="Microsoft JhengHei"/>
            </a:rPr>
            <a:t>2015—2021</a:t>
          </a:r>
          <a:r>
            <a:rPr lang="zh-TW" b="1">
              <a:latin typeface="Microsoft JhengHei"/>
              <a:ea typeface="Microsoft JhengHei"/>
            </a:rPr>
            <a:t>縣市核付佔比排行榜</a:t>
          </a:r>
          <a:endParaRPr lang="zh-TW">
            <a:latin typeface="Microsoft JhengHei"/>
            <a:ea typeface="Microsoft JhengHei"/>
          </a:endParaRPr>
        </a:p>
      </dgm:t>
    </dgm:pt>
    <dgm:pt modelId="{B479F6F4-EE5F-4797-BF7E-49CD6CC02177}" type="parTrans" cxnId="{3F6095F9-981D-43A5-B8F9-EC4939BCDBF1}">
      <dgm:prSet/>
      <dgm:spPr/>
      <dgm:t>
        <a:bodyPr/>
        <a:lstStyle/>
        <a:p>
          <a:endParaRPr lang="zh-TW" altLang="en-US"/>
        </a:p>
      </dgm:t>
    </dgm:pt>
    <dgm:pt modelId="{28C1404A-8B53-4BCF-B5CD-E1273B17C301}" type="sibTrans" cxnId="{3F6095F9-981D-43A5-B8F9-EC4939BCDBF1}">
      <dgm:prSet/>
      <dgm:spPr/>
      <dgm:t>
        <a:bodyPr/>
        <a:lstStyle/>
        <a:p>
          <a:endParaRPr lang="zh-TW" altLang="en-US"/>
        </a:p>
      </dgm:t>
    </dgm:pt>
    <dgm:pt modelId="{FAA21343-054D-4997-88D4-E92723321090}">
      <dgm:prSet/>
      <dgm:spPr/>
      <dgm:t>
        <a:bodyPr/>
        <a:lstStyle/>
        <a:p>
          <a:r>
            <a:rPr lang="en-US" b="1">
              <a:latin typeface="Microsoft JhengHei"/>
              <a:ea typeface="Microsoft JhengHei"/>
            </a:rPr>
            <a:t>2015-2021 </a:t>
          </a:r>
          <a:r>
            <a:rPr lang="zh-TW" b="1">
              <a:latin typeface="Microsoft JhengHei"/>
              <a:ea typeface="Microsoft JhengHei"/>
            </a:rPr>
            <a:t>前</a:t>
          </a:r>
          <a:r>
            <a:rPr lang="zh-TW" altLang="en-US" b="1">
              <a:latin typeface="Microsoft JhengHei"/>
              <a:ea typeface="Microsoft JhengHei"/>
            </a:rPr>
            <a:t>五</a:t>
          </a:r>
          <a:r>
            <a:rPr lang="zh-TW" b="1">
              <a:latin typeface="Microsoft JhengHei"/>
              <a:ea typeface="Microsoft JhengHei"/>
            </a:rPr>
            <a:t>大核付老人年金縣市增長趨勢</a:t>
          </a:r>
          <a:endParaRPr lang="zh-TW">
            <a:latin typeface="Microsoft JhengHei"/>
            <a:ea typeface="Microsoft JhengHei"/>
          </a:endParaRPr>
        </a:p>
      </dgm:t>
    </dgm:pt>
    <dgm:pt modelId="{BFAABBED-7D3B-4F78-AF04-427428C44225}" type="parTrans" cxnId="{832DCD34-7B42-4F24-8DE5-199EE151C6EE}">
      <dgm:prSet/>
      <dgm:spPr/>
      <dgm:t>
        <a:bodyPr/>
        <a:lstStyle/>
        <a:p>
          <a:endParaRPr lang="zh-TW" altLang="en-US"/>
        </a:p>
      </dgm:t>
    </dgm:pt>
    <dgm:pt modelId="{0BD9B54A-63CC-49A6-9B0A-ECE3AFCEB13D}" type="sibTrans" cxnId="{832DCD34-7B42-4F24-8DE5-199EE151C6EE}">
      <dgm:prSet/>
      <dgm:spPr/>
      <dgm:t>
        <a:bodyPr/>
        <a:lstStyle/>
        <a:p>
          <a:endParaRPr lang="zh-TW" altLang="en-US"/>
        </a:p>
      </dgm:t>
    </dgm:pt>
    <dgm:pt modelId="{757F1D16-94BB-4837-A9FA-A5E40DAE2CC4}">
      <dgm:prSet/>
      <dgm:spPr/>
      <dgm:t>
        <a:bodyPr/>
        <a:lstStyle/>
        <a:p>
          <a:r>
            <a:rPr lang="en-US" b="1">
              <a:latin typeface="Microsoft JhengHei"/>
              <a:ea typeface="Microsoft JhengHei"/>
            </a:rPr>
            <a:t>2015-2021 </a:t>
          </a:r>
          <a:r>
            <a:rPr lang="zh-TW" b="1">
              <a:latin typeface="Microsoft JhengHei"/>
              <a:ea typeface="Microsoft JhengHei"/>
            </a:rPr>
            <a:t>前</a:t>
          </a:r>
          <a:r>
            <a:rPr lang="zh-TW" altLang="en-US" b="1">
              <a:latin typeface="Microsoft JhengHei"/>
              <a:ea typeface="Microsoft JhengHei"/>
            </a:rPr>
            <a:t>五</a:t>
          </a:r>
          <a:r>
            <a:rPr lang="zh-TW" b="1">
              <a:latin typeface="Microsoft JhengHei"/>
              <a:ea typeface="Microsoft JhengHei"/>
            </a:rPr>
            <a:t>大核付老人年金縣市領取人數增長趨勢</a:t>
          </a:r>
          <a:endParaRPr lang="en-US" altLang="zh-TW" b="1">
            <a:latin typeface="Microsoft JhengHei"/>
            <a:ea typeface="Microsoft JhengHei"/>
          </a:endParaRPr>
        </a:p>
      </dgm:t>
    </dgm:pt>
    <dgm:pt modelId="{9262D9E6-ED88-405B-8B25-FC482F9C0E04}" type="parTrans" cxnId="{ADAA16ED-5479-4C02-9B18-8E9E9BA6D083}">
      <dgm:prSet/>
      <dgm:spPr/>
      <dgm:t>
        <a:bodyPr/>
        <a:lstStyle/>
        <a:p>
          <a:endParaRPr lang="zh-TW" altLang="en-US"/>
        </a:p>
      </dgm:t>
    </dgm:pt>
    <dgm:pt modelId="{84227472-4C51-42A8-8E1D-198D4589DC6B}" type="sibTrans" cxnId="{ADAA16ED-5479-4C02-9B18-8E9E9BA6D083}">
      <dgm:prSet/>
      <dgm:spPr/>
      <dgm:t>
        <a:bodyPr/>
        <a:lstStyle/>
        <a:p>
          <a:endParaRPr lang="zh-TW" altLang="en-US"/>
        </a:p>
      </dgm:t>
    </dgm:pt>
    <dgm:pt modelId="{E296EF45-FD54-4E7D-854A-C2E3AF10A037}">
      <dgm:prSet/>
      <dgm:spPr/>
      <dgm:t>
        <a:bodyPr/>
        <a:lstStyle/>
        <a:p>
          <a:r>
            <a:rPr lang="zh-TW" altLang="zh-TW" b="1">
              <a:latin typeface="Microsoft JhengHei"/>
              <a:ea typeface="Microsoft JhengHei"/>
            </a:rPr>
            <a:t>人均核付金額</a:t>
          </a:r>
          <a:endParaRPr lang="en-US" altLang="zh-TW" b="1">
            <a:latin typeface="Microsoft JhengHei"/>
            <a:ea typeface="Microsoft JhengHei"/>
          </a:endParaRPr>
        </a:p>
      </dgm:t>
    </dgm:pt>
    <dgm:pt modelId="{950F06F1-2DDB-4D4E-ABB9-F98242AD2B0D}" type="parTrans" cxnId="{FEE864EB-F5E4-4EA8-A924-AE79E3FCBCFA}">
      <dgm:prSet/>
      <dgm:spPr/>
      <dgm:t>
        <a:bodyPr/>
        <a:lstStyle/>
        <a:p>
          <a:endParaRPr lang="zh-TW" altLang="en-US"/>
        </a:p>
      </dgm:t>
    </dgm:pt>
    <dgm:pt modelId="{E9534647-9561-4C74-A779-BB141DD49564}" type="sibTrans" cxnId="{FEE864EB-F5E4-4EA8-A924-AE79E3FCBCFA}">
      <dgm:prSet/>
      <dgm:spPr/>
      <dgm:t>
        <a:bodyPr/>
        <a:lstStyle/>
        <a:p>
          <a:endParaRPr lang="zh-TW" altLang="en-US"/>
        </a:p>
      </dgm:t>
    </dgm:pt>
    <dgm:pt modelId="{C4569FB6-177D-4765-9EB0-63B3CED033DD}">
      <dgm:prSet/>
      <dgm:spPr/>
      <dgm:t>
        <a:bodyPr/>
        <a:lstStyle/>
        <a:p>
          <a:r>
            <a:rPr lang="zh-TW" altLang="zh-TW" b="1">
              <a:latin typeface="Microsoft JhengHei"/>
              <a:ea typeface="Microsoft JhengHei"/>
            </a:rPr>
            <a:t>台灣人口占比老人及青壯年增長趨勢</a:t>
          </a:r>
          <a:endParaRPr lang="en-US" altLang="zh-TW" b="1">
            <a:latin typeface="Microsoft JhengHei"/>
            <a:ea typeface="Microsoft JhengHei"/>
          </a:endParaRPr>
        </a:p>
      </dgm:t>
    </dgm:pt>
    <dgm:pt modelId="{C2DB5576-A9D5-497A-A2EA-164E3CA768C4}" type="parTrans" cxnId="{4EAC0196-C507-43CD-9F21-44C19A068CDD}">
      <dgm:prSet/>
      <dgm:spPr/>
      <dgm:t>
        <a:bodyPr/>
        <a:lstStyle/>
        <a:p>
          <a:endParaRPr lang="zh-TW" altLang="en-US"/>
        </a:p>
      </dgm:t>
    </dgm:pt>
    <dgm:pt modelId="{5E14E5AC-6867-42E9-A5CF-B5063BFC01EB}" type="sibTrans" cxnId="{4EAC0196-C507-43CD-9F21-44C19A068CDD}">
      <dgm:prSet/>
      <dgm:spPr/>
      <dgm:t>
        <a:bodyPr/>
        <a:lstStyle/>
        <a:p>
          <a:endParaRPr lang="zh-TW" altLang="en-US"/>
        </a:p>
      </dgm:t>
    </dgm:pt>
    <dgm:pt modelId="{E68C16A5-8828-4051-8424-4F390DF27C22}" type="pres">
      <dgm:prSet presAssocID="{7AEF8C77-B543-4E06-B636-C049B7C13C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A5DD4B8-C00C-421D-8CCA-516524AA222B}" type="pres">
      <dgm:prSet presAssocID="{50577ED0-26A0-4D3A-8DE6-878952BE72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FACD736-C07D-4335-A1DF-0C69E596DF6C}" type="pres">
      <dgm:prSet presAssocID="{29743DE8-B329-4023-88A8-73AB84158068}" presName="spacer" presStyleCnt="0"/>
      <dgm:spPr/>
    </dgm:pt>
    <dgm:pt modelId="{33B54B07-7CED-43D3-9B8C-660DB7C98DFA}" type="pres">
      <dgm:prSet presAssocID="{DA507ACE-D3DD-4D61-A048-6DF5873B757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D071F3-F95A-4548-80D6-3E53BF4B2CD7}" type="pres">
      <dgm:prSet presAssocID="{F4CF347D-DC50-473B-B587-3CB357E32AA5}" presName="spacer" presStyleCnt="0"/>
      <dgm:spPr/>
    </dgm:pt>
    <dgm:pt modelId="{768C3817-3D02-4DC9-99E8-CE814FCE8CEE}" type="pres">
      <dgm:prSet presAssocID="{732DB7AF-5D3C-4B71-B02C-40FF38D26FD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FE9DF6-8B07-4706-A39D-F66E62159232}" type="pres">
      <dgm:prSet presAssocID="{28C1404A-8B53-4BCF-B5CD-E1273B17C301}" presName="spacer" presStyleCnt="0"/>
      <dgm:spPr/>
    </dgm:pt>
    <dgm:pt modelId="{765C6EF2-C36A-41DE-9598-FD09DEC9C11C}" type="pres">
      <dgm:prSet presAssocID="{FAA21343-054D-4997-88D4-E9272332109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6888B62-BCE0-4895-A3C6-E4B6F4436CC1}" type="pres">
      <dgm:prSet presAssocID="{0BD9B54A-63CC-49A6-9B0A-ECE3AFCEB13D}" presName="spacer" presStyleCnt="0"/>
      <dgm:spPr/>
    </dgm:pt>
    <dgm:pt modelId="{5B4473DA-E7BD-419F-9BA0-280DB8816170}" type="pres">
      <dgm:prSet presAssocID="{757F1D16-94BB-4837-A9FA-A5E40DAE2CC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918AB4-EFF0-4DA0-A3B5-5AF3A4A01C4B}" type="pres">
      <dgm:prSet presAssocID="{84227472-4C51-42A8-8E1D-198D4589DC6B}" presName="spacer" presStyleCnt="0"/>
      <dgm:spPr/>
    </dgm:pt>
    <dgm:pt modelId="{F4A4F381-7B9C-4834-8ECA-BB3C353EB4F7}" type="pres">
      <dgm:prSet presAssocID="{E296EF45-FD54-4E7D-854A-C2E3AF10A03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0DD40E-193C-4B4D-AB35-13BB31B60843}" type="pres">
      <dgm:prSet presAssocID="{E9534647-9561-4C74-A779-BB141DD49564}" presName="spacer" presStyleCnt="0"/>
      <dgm:spPr/>
    </dgm:pt>
    <dgm:pt modelId="{6178898E-B70F-452F-810C-A85A5873518C}" type="pres">
      <dgm:prSet presAssocID="{C4569FB6-177D-4765-9EB0-63B3CED033DD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715D73A-E612-40C9-936C-D9BDFBE96863}" type="presOf" srcId="{C4569FB6-177D-4765-9EB0-63B3CED033DD}" destId="{6178898E-B70F-452F-810C-A85A5873518C}" srcOrd="0" destOrd="0" presId="urn:microsoft.com/office/officeart/2005/8/layout/vList2"/>
    <dgm:cxn modelId="{3F6095F9-981D-43A5-B8F9-EC4939BCDBF1}" srcId="{7AEF8C77-B543-4E06-B636-C049B7C13CCC}" destId="{732DB7AF-5D3C-4B71-B02C-40FF38D26FD5}" srcOrd="2" destOrd="0" parTransId="{B479F6F4-EE5F-4797-BF7E-49CD6CC02177}" sibTransId="{28C1404A-8B53-4BCF-B5CD-E1273B17C301}"/>
    <dgm:cxn modelId="{ADAA16ED-5479-4C02-9B18-8E9E9BA6D083}" srcId="{7AEF8C77-B543-4E06-B636-C049B7C13CCC}" destId="{757F1D16-94BB-4837-A9FA-A5E40DAE2CC4}" srcOrd="4" destOrd="0" parTransId="{9262D9E6-ED88-405B-8B25-FC482F9C0E04}" sibTransId="{84227472-4C51-42A8-8E1D-198D4589DC6B}"/>
    <dgm:cxn modelId="{FEE864EB-F5E4-4EA8-A924-AE79E3FCBCFA}" srcId="{7AEF8C77-B543-4E06-B636-C049B7C13CCC}" destId="{E296EF45-FD54-4E7D-854A-C2E3AF10A037}" srcOrd="5" destOrd="0" parTransId="{950F06F1-2DDB-4D4E-ABB9-F98242AD2B0D}" sibTransId="{E9534647-9561-4C74-A779-BB141DD49564}"/>
    <dgm:cxn modelId="{C0B10AA9-FB83-44ED-BEB2-9B2141FB6E5F}" type="presOf" srcId="{FAA21343-054D-4997-88D4-E92723321090}" destId="{765C6EF2-C36A-41DE-9598-FD09DEC9C11C}" srcOrd="0" destOrd="0" presId="urn:microsoft.com/office/officeart/2005/8/layout/vList2"/>
    <dgm:cxn modelId="{E6E7F759-FAD3-4FCD-8E95-61854BA1167C}" srcId="{7AEF8C77-B543-4E06-B636-C049B7C13CCC}" destId="{50577ED0-26A0-4D3A-8DE6-878952BE729D}" srcOrd="0" destOrd="0" parTransId="{CE23C266-9CB3-4758-B85D-04286E7D6D0F}" sibTransId="{29743DE8-B329-4023-88A8-73AB84158068}"/>
    <dgm:cxn modelId="{6B71A439-38CC-49EC-B5E9-AC2B2549877F}" type="presOf" srcId="{757F1D16-94BB-4837-A9FA-A5E40DAE2CC4}" destId="{5B4473DA-E7BD-419F-9BA0-280DB8816170}" srcOrd="0" destOrd="0" presId="urn:microsoft.com/office/officeart/2005/8/layout/vList2"/>
    <dgm:cxn modelId="{832DCD34-7B42-4F24-8DE5-199EE151C6EE}" srcId="{7AEF8C77-B543-4E06-B636-C049B7C13CCC}" destId="{FAA21343-054D-4997-88D4-E92723321090}" srcOrd="3" destOrd="0" parTransId="{BFAABBED-7D3B-4F78-AF04-427428C44225}" sibTransId="{0BD9B54A-63CC-49A6-9B0A-ECE3AFCEB13D}"/>
    <dgm:cxn modelId="{42722F3B-FDDF-4C21-832B-D6501BB1F54A}" type="presOf" srcId="{E296EF45-FD54-4E7D-854A-C2E3AF10A037}" destId="{F4A4F381-7B9C-4834-8ECA-BB3C353EB4F7}" srcOrd="0" destOrd="0" presId="urn:microsoft.com/office/officeart/2005/8/layout/vList2"/>
    <dgm:cxn modelId="{C9CB460C-D49F-4D94-B703-A30C4DC5AF79}" type="presOf" srcId="{50577ED0-26A0-4D3A-8DE6-878952BE729D}" destId="{CA5DD4B8-C00C-421D-8CCA-516524AA222B}" srcOrd="0" destOrd="0" presId="urn:microsoft.com/office/officeart/2005/8/layout/vList2"/>
    <dgm:cxn modelId="{76B9C391-7482-4D43-BE2A-3796D1790DD3}" srcId="{7AEF8C77-B543-4E06-B636-C049B7C13CCC}" destId="{DA507ACE-D3DD-4D61-A048-6DF5873B7579}" srcOrd="1" destOrd="0" parTransId="{405118A1-A7D5-4567-94F8-BB14B1582FFB}" sibTransId="{F4CF347D-DC50-473B-B587-3CB357E32AA5}"/>
    <dgm:cxn modelId="{1C1403B6-E70C-4682-B242-24574A01E9AC}" type="presOf" srcId="{7AEF8C77-B543-4E06-B636-C049B7C13CCC}" destId="{E68C16A5-8828-4051-8424-4F390DF27C22}" srcOrd="0" destOrd="0" presId="urn:microsoft.com/office/officeart/2005/8/layout/vList2"/>
    <dgm:cxn modelId="{4E4B3CE0-CB5D-4AE8-871F-EAB6870E65A7}" type="presOf" srcId="{732DB7AF-5D3C-4B71-B02C-40FF38D26FD5}" destId="{768C3817-3D02-4DC9-99E8-CE814FCE8CEE}" srcOrd="0" destOrd="0" presId="urn:microsoft.com/office/officeart/2005/8/layout/vList2"/>
    <dgm:cxn modelId="{5886A4BF-5F68-4A1C-9330-685C7A02C359}" type="presOf" srcId="{DA507ACE-D3DD-4D61-A048-6DF5873B7579}" destId="{33B54B07-7CED-43D3-9B8C-660DB7C98DFA}" srcOrd="0" destOrd="0" presId="urn:microsoft.com/office/officeart/2005/8/layout/vList2"/>
    <dgm:cxn modelId="{4EAC0196-C507-43CD-9F21-44C19A068CDD}" srcId="{7AEF8C77-B543-4E06-B636-C049B7C13CCC}" destId="{C4569FB6-177D-4765-9EB0-63B3CED033DD}" srcOrd="6" destOrd="0" parTransId="{C2DB5576-A9D5-497A-A2EA-164E3CA768C4}" sibTransId="{5E14E5AC-6867-42E9-A5CF-B5063BFC01EB}"/>
    <dgm:cxn modelId="{307FAD9E-BC57-4B80-9F79-22B76E516DD4}" type="presParOf" srcId="{E68C16A5-8828-4051-8424-4F390DF27C22}" destId="{CA5DD4B8-C00C-421D-8CCA-516524AA222B}" srcOrd="0" destOrd="0" presId="urn:microsoft.com/office/officeart/2005/8/layout/vList2"/>
    <dgm:cxn modelId="{803ED560-02D0-4A4F-957C-CA42FE9EBF5C}" type="presParOf" srcId="{E68C16A5-8828-4051-8424-4F390DF27C22}" destId="{6FACD736-C07D-4335-A1DF-0C69E596DF6C}" srcOrd="1" destOrd="0" presId="urn:microsoft.com/office/officeart/2005/8/layout/vList2"/>
    <dgm:cxn modelId="{9A685007-EE77-40C3-BB2B-EC676C33EA6A}" type="presParOf" srcId="{E68C16A5-8828-4051-8424-4F390DF27C22}" destId="{33B54B07-7CED-43D3-9B8C-660DB7C98DFA}" srcOrd="2" destOrd="0" presId="urn:microsoft.com/office/officeart/2005/8/layout/vList2"/>
    <dgm:cxn modelId="{179D260E-E15D-4156-AF90-73FAADB9E5E9}" type="presParOf" srcId="{E68C16A5-8828-4051-8424-4F390DF27C22}" destId="{93D071F3-F95A-4548-80D6-3E53BF4B2CD7}" srcOrd="3" destOrd="0" presId="urn:microsoft.com/office/officeart/2005/8/layout/vList2"/>
    <dgm:cxn modelId="{6EBDF80B-4BA8-460B-8FAC-B564A0C2EA9D}" type="presParOf" srcId="{E68C16A5-8828-4051-8424-4F390DF27C22}" destId="{768C3817-3D02-4DC9-99E8-CE814FCE8CEE}" srcOrd="4" destOrd="0" presId="urn:microsoft.com/office/officeart/2005/8/layout/vList2"/>
    <dgm:cxn modelId="{A58B45B9-2DF0-4A1A-BECF-B7CEB0F3118E}" type="presParOf" srcId="{E68C16A5-8828-4051-8424-4F390DF27C22}" destId="{00FE9DF6-8B07-4706-A39D-F66E62159232}" srcOrd="5" destOrd="0" presId="urn:microsoft.com/office/officeart/2005/8/layout/vList2"/>
    <dgm:cxn modelId="{903FE15E-99CD-4D14-BBED-F471062B22B6}" type="presParOf" srcId="{E68C16A5-8828-4051-8424-4F390DF27C22}" destId="{765C6EF2-C36A-41DE-9598-FD09DEC9C11C}" srcOrd="6" destOrd="0" presId="urn:microsoft.com/office/officeart/2005/8/layout/vList2"/>
    <dgm:cxn modelId="{569A1FF3-9683-4BD4-B327-EFC6A29C2272}" type="presParOf" srcId="{E68C16A5-8828-4051-8424-4F390DF27C22}" destId="{86888B62-BCE0-4895-A3C6-E4B6F4436CC1}" srcOrd="7" destOrd="0" presId="urn:microsoft.com/office/officeart/2005/8/layout/vList2"/>
    <dgm:cxn modelId="{A56C13DA-648B-4400-A020-E8012BD1D6D9}" type="presParOf" srcId="{E68C16A5-8828-4051-8424-4F390DF27C22}" destId="{5B4473DA-E7BD-419F-9BA0-280DB8816170}" srcOrd="8" destOrd="0" presId="urn:microsoft.com/office/officeart/2005/8/layout/vList2"/>
    <dgm:cxn modelId="{277B5C67-C1CD-452D-AD42-7B7A2D2EFAB4}" type="presParOf" srcId="{E68C16A5-8828-4051-8424-4F390DF27C22}" destId="{D7918AB4-EFF0-4DA0-A3B5-5AF3A4A01C4B}" srcOrd="9" destOrd="0" presId="urn:microsoft.com/office/officeart/2005/8/layout/vList2"/>
    <dgm:cxn modelId="{1C9CB9EB-6784-411C-AD66-C0809F26AAE3}" type="presParOf" srcId="{E68C16A5-8828-4051-8424-4F390DF27C22}" destId="{F4A4F381-7B9C-4834-8ECA-BB3C353EB4F7}" srcOrd="10" destOrd="0" presId="urn:microsoft.com/office/officeart/2005/8/layout/vList2"/>
    <dgm:cxn modelId="{39E869F4-7CFC-4146-A981-F1085FBA6CDD}" type="presParOf" srcId="{E68C16A5-8828-4051-8424-4F390DF27C22}" destId="{5B0DD40E-193C-4B4D-AB35-13BB31B60843}" srcOrd="11" destOrd="0" presId="urn:microsoft.com/office/officeart/2005/8/layout/vList2"/>
    <dgm:cxn modelId="{7D35DA85-1655-4834-92B8-F3DD974300F7}" type="presParOf" srcId="{E68C16A5-8828-4051-8424-4F390DF27C22}" destId="{6178898E-B70F-452F-810C-A85A5873518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5E9EE3-7F0D-47CF-BCDA-024FC31BE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6174D95-5662-4A75-9D42-8FF115B767E2}">
      <dgm:prSet phldr="0"/>
      <dgm:spPr/>
      <dgm:t>
        <a:bodyPr/>
        <a:lstStyle/>
        <a:p>
          <a:r>
            <a:rPr lang="zh-TW" altLang="en-US">
              <a:latin typeface="Microsoft JhengHei"/>
              <a:ea typeface="Microsoft JhengHei"/>
            </a:rPr>
            <a:t>每年老人核付金額皆上升，部分城市</a:t>
          </a:r>
          <a:r>
            <a:rPr lang="en-US" altLang="zh-TW">
              <a:latin typeface="Microsoft JhengHei"/>
              <a:ea typeface="Microsoft JhengHei"/>
            </a:rPr>
            <a:t>2</a:t>
          </a:r>
          <a:r>
            <a:rPr lang="zh-TW" altLang="en-US">
              <a:latin typeface="Microsoft JhengHei"/>
              <a:ea typeface="Microsoft JhengHei"/>
            </a:rPr>
            <a:t>021年略為下降</a:t>
          </a:r>
          <a:r>
            <a:rPr lang="en-US" altLang="zh-TW">
              <a:latin typeface="Microsoft JhengHei"/>
              <a:ea typeface="Microsoft JhengHei"/>
            </a:rPr>
            <a:t/>
          </a:r>
          <a:br>
            <a:rPr lang="en-US" altLang="zh-TW">
              <a:latin typeface="Microsoft JhengHei"/>
              <a:ea typeface="Microsoft JhengHei"/>
            </a:rPr>
          </a:br>
          <a:r>
            <a:rPr lang="zh-TW" altLang="en-US">
              <a:latin typeface="Microsoft JhengHei"/>
              <a:ea typeface="Microsoft JhengHei"/>
            </a:rPr>
            <a:t>但整體呈上升趨勢。</a:t>
          </a:r>
          <a:endParaRPr lang="zh-TW">
            <a:latin typeface="Microsoft JhengHei"/>
            <a:ea typeface="Microsoft JhengHei"/>
          </a:endParaRPr>
        </a:p>
      </dgm:t>
    </dgm:pt>
    <dgm:pt modelId="{51E3E802-873D-462E-97AF-73091B755DF9}" type="parTrans" cxnId="{07056680-77EF-422E-896D-05E89B5C73D3}">
      <dgm:prSet/>
      <dgm:spPr/>
      <dgm:t>
        <a:bodyPr/>
        <a:lstStyle/>
        <a:p>
          <a:endParaRPr lang="zh-TW" altLang="en-US"/>
        </a:p>
      </dgm:t>
    </dgm:pt>
    <dgm:pt modelId="{278F86F3-C55F-47B4-B202-2A3AF869F6E7}" type="sibTrans" cxnId="{07056680-77EF-422E-896D-05E89B5C73D3}">
      <dgm:prSet/>
      <dgm:spPr/>
      <dgm:t>
        <a:bodyPr/>
        <a:lstStyle/>
        <a:p>
          <a:endParaRPr lang="zh-TW" altLang="en-US"/>
        </a:p>
      </dgm:t>
    </dgm:pt>
    <dgm:pt modelId="{755C694B-25CC-4F38-8944-6DAB4CE0758B}">
      <dgm:prSet phldr="0"/>
      <dgm:spPr/>
      <dgm:t>
        <a:bodyPr/>
        <a:lstStyle/>
        <a:p>
          <a:pPr rtl="0"/>
          <a:r>
            <a:rPr lang="zh-TW" altLang="en-US">
              <a:latin typeface="Microsoft JhengHei"/>
              <a:ea typeface="Microsoft JhengHei"/>
            </a:rPr>
            <a:t>前五大核付老人年金的縣市，都為直轄市，</a:t>
          </a:r>
          <a:r>
            <a:rPr lang="en-US" altLang="zh-TW">
              <a:latin typeface="Microsoft JhengHei"/>
              <a:ea typeface="Microsoft JhengHei"/>
            </a:rPr>
            <a:t/>
          </a:r>
          <a:br>
            <a:rPr lang="en-US" altLang="zh-TW">
              <a:latin typeface="Microsoft JhengHei"/>
              <a:ea typeface="Microsoft JhengHei"/>
            </a:rPr>
          </a:br>
          <a:r>
            <a:rPr lang="zh-TW" altLang="en-US">
              <a:latin typeface="Microsoft JhengHei"/>
              <a:ea typeface="Microsoft JhengHei"/>
            </a:rPr>
            <a:t>人口較多，核付金額也較多</a:t>
          </a:r>
          <a:endParaRPr lang="en-US" altLang="zh-TW">
            <a:latin typeface="Microsoft JhengHei"/>
            <a:ea typeface="Microsoft JhengHei"/>
          </a:endParaRPr>
        </a:p>
      </dgm:t>
    </dgm:pt>
    <dgm:pt modelId="{DD6010E0-464A-42C5-A4BC-B3C5AB52A92A}" type="parTrans" cxnId="{0C866F54-69F1-4229-BBC4-098CC1FEEBCF}">
      <dgm:prSet/>
      <dgm:spPr/>
    </dgm:pt>
    <dgm:pt modelId="{980026CC-2F99-46A2-B0E8-481370C67905}" type="sibTrans" cxnId="{0C866F54-69F1-4229-BBC4-098CC1FEEBCF}">
      <dgm:prSet/>
      <dgm:spPr/>
    </dgm:pt>
    <dgm:pt modelId="{165459CE-338D-4973-848D-45486ED78642}">
      <dgm:prSet phldr="0"/>
      <dgm:spPr/>
      <dgm:t>
        <a:bodyPr/>
        <a:lstStyle/>
        <a:p>
          <a:pPr rtl="0"/>
          <a:r>
            <a:rPr lang="zh-TW" altLang="en-US">
              <a:latin typeface="Microsoft JhengHei"/>
              <a:ea typeface="Microsoft JhengHei"/>
            </a:rPr>
            <a:t>人均核付金額並無因縣市有太大差異</a:t>
          </a:r>
          <a:endParaRPr lang="en-US" altLang="zh-TW">
            <a:latin typeface="Microsoft JhengHei"/>
            <a:ea typeface="Microsoft JhengHei"/>
          </a:endParaRPr>
        </a:p>
      </dgm:t>
    </dgm:pt>
    <dgm:pt modelId="{9BD3AAC2-2151-4DEF-943C-9209D76A8C3B}" type="parTrans" cxnId="{ADA310DC-6F3D-4DA4-82F5-310B34F2814C}">
      <dgm:prSet/>
      <dgm:spPr/>
    </dgm:pt>
    <dgm:pt modelId="{9317F8F2-9899-4DCF-A839-1C5866BCDD5B}" type="sibTrans" cxnId="{ADA310DC-6F3D-4DA4-82F5-310B34F2814C}">
      <dgm:prSet/>
      <dgm:spPr/>
    </dgm:pt>
    <dgm:pt modelId="{C5B6947F-E593-489E-AFF8-9E0D932B0B41}" type="pres">
      <dgm:prSet presAssocID="{0D5E9EE3-7F0D-47CF-BCDA-024FC31BE2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6A60D38-39E0-4CE2-A4EE-C02843878414}" type="pres">
      <dgm:prSet presAssocID="{E6174D95-5662-4A75-9D42-8FF115B767E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673E5C-8DB7-4EA5-A2CB-2A60649CA905}" type="pres">
      <dgm:prSet presAssocID="{278F86F3-C55F-47B4-B202-2A3AF869F6E7}" presName="spacer" presStyleCnt="0"/>
      <dgm:spPr/>
    </dgm:pt>
    <dgm:pt modelId="{772162D4-6C7B-414E-83DD-84D207E02AA6}" type="pres">
      <dgm:prSet presAssocID="{755C694B-25CC-4F38-8944-6DAB4CE0758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7C49521-8714-4983-B5FB-38F179CBC225}" type="pres">
      <dgm:prSet presAssocID="{980026CC-2F99-46A2-B0E8-481370C67905}" presName="spacer" presStyleCnt="0"/>
      <dgm:spPr/>
    </dgm:pt>
    <dgm:pt modelId="{0C5B4D58-B063-4A83-8D67-646FC0964E0A}" type="pres">
      <dgm:prSet presAssocID="{165459CE-338D-4973-848D-45486ED7864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870D2C4-F343-438C-8945-09CE8AE5D62E}" type="presOf" srcId="{755C694B-25CC-4F38-8944-6DAB4CE0758B}" destId="{772162D4-6C7B-414E-83DD-84D207E02AA6}" srcOrd="0" destOrd="0" presId="urn:microsoft.com/office/officeart/2005/8/layout/vList2"/>
    <dgm:cxn modelId="{0C866F54-69F1-4229-BBC4-098CC1FEEBCF}" srcId="{0D5E9EE3-7F0D-47CF-BCDA-024FC31BE2FD}" destId="{755C694B-25CC-4F38-8944-6DAB4CE0758B}" srcOrd="1" destOrd="0" parTransId="{DD6010E0-464A-42C5-A4BC-B3C5AB52A92A}" sibTransId="{980026CC-2F99-46A2-B0E8-481370C67905}"/>
    <dgm:cxn modelId="{92C85F1B-CB9F-4181-8F54-19B068170158}" type="presOf" srcId="{E6174D95-5662-4A75-9D42-8FF115B767E2}" destId="{16A60D38-39E0-4CE2-A4EE-C02843878414}" srcOrd="0" destOrd="0" presId="urn:microsoft.com/office/officeart/2005/8/layout/vList2"/>
    <dgm:cxn modelId="{ADA310DC-6F3D-4DA4-82F5-310B34F2814C}" srcId="{0D5E9EE3-7F0D-47CF-BCDA-024FC31BE2FD}" destId="{165459CE-338D-4973-848D-45486ED78642}" srcOrd="2" destOrd="0" parTransId="{9BD3AAC2-2151-4DEF-943C-9209D76A8C3B}" sibTransId="{9317F8F2-9899-4DCF-A839-1C5866BCDD5B}"/>
    <dgm:cxn modelId="{81F55F71-53D9-42E4-A0AF-45EC5191D611}" type="presOf" srcId="{165459CE-338D-4973-848D-45486ED78642}" destId="{0C5B4D58-B063-4A83-8D67-646FC0964E0A}" srcOrd="0" destOrd="0" presId="urn:microsoft.com/office/officeart/2005/8/layout/vList2"/>
    <dgm:cxn modelId="{AE483B8C-10BC-4548-A831-61D68B429E78}" type="presOf" srcId="{0D5E9EE3-7F0D-47CF-BCDA-024FC31BE2FD}" destId="{C5B6947F-E593-489E-AFF8-9E0D932B0B41}" srcOrd="0" destOrd="0" presId="urn:microsoft.com/office/officeart/2005/8/layout/vList2"/>
    <dgm:cxn modelId="{07056680-77EF-422E-896D-05E89B5C73D3}" srcId="{0D5E9EE3-7F0D-47CF-BCDA-024FC31BE2FD}" destId="{E6174D95-5662-4A75-9D42-8FF115B767E2}" srcOrd="0" destOrd="0" parTransId="{51E3E802-873D-462E-97AF-73091B755DF9}" sibTransId="{278F86F3-C55F-47B4-B202-2A3AF869F6E7}"/>
    <dgm:cxn modelId="{FAD31E73-093A-44F7-85DD-D25188441067}" type="presParOf" srcId="{C5B6947F-E593-489E-AFF8-9E0D932B0B41}" destId="{16A60D38-39E0-4CE2-A4EE-C02843878414}" srcOrd="0" destOrd="0" presId="urn:microsoft.com/office/officeart/2005/8/layout/vList2"/>
    <dgm:cxn modelId="{023EA75A-E9E9-4344-A07E-5F9B9EAAEF4E}" type="presParOf" srcId="{C5B6947F-E593-489E-AFF8-9E0D932B0B41}" destId="{B7673E5C-8DB7-4EA5-A2CB-2A60649CA905}" srcOrd="1" destOrd="0" presId="urn:microsoft.com/office/officeart/2005/8/layout/vList2"/>
    <dgm:cxn modelId="{70CD8935-21C2-4AA3-80F2-0E6E8B4E6BCD}" type="presParOf" srcId="{C5B6947F-E593-489E-AFF8-9E0D932B0B41}" destId="{772162D4-6C7B-414E-83DD-84D207E02AA6}" srcOrd="2" destOrd="0" presId="urn:microsoft.com/office/officeart/2005/8/layout/vList2"/>
    <dgm:cxn modelId="{D12850C3-938D-44DE-B586-A1B34D157FB1}" type="presParOf" srcId="{C5B6947F-E593-489E-AFF8-9E0D932B0B41}" destId="{07C49521-8714-4983-B5FB-38F179CBC225}" srcOrd="3" destOrd="0" presId="urn:microsoft.com/office/officeart/2005/8/layout/vList2"/>
    <dgm:cxn modelId="{F1A750EB-98DE-404D-A9CA-650B6839ED2D}" type="presParOf" srcId="{C5B6947F-E593-489E-AFF8-9E0D932B0B41}" destId="{0C5B4D58-B063-4A83-8D67-646FC0964E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3FF34-9604-4DBE-B577-21137F29887F}">
      <dsp:nvSpPr>
        <dsp:cNvPr id="0" name=""/>
        <dsp:cNvSpPr/>
      </dsp:nvSpPr>
      <dsp:spPr>
        <a:xfrm>
          <a:off x="0" y="249556"/>
          <a:ext cx="10515600" cy="12091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>
              <a:latin typeface="Microsoft JhengHei"/>
              <a:ea typeface="Microsoft JhengHei"/>
            </a:rPr>
            <a:t>本質就是保險</a:t>
          </a:r>
        </a:p>
      </dsp:txBody>
      <dsp:txXfrm>
        <a:off x="59028" y="308584"/>
        <a:ext cx="10397544" cy="1091139"/>
      </dsp:txXfrm>
    </dsp:sp>
    <dsp:sp modelId="{F9A79643-BF8E-44E6-A688-65B6B8DE1AD1}">
      <dsp:nvSpPr>
        <dsp:cNvPr id="0" name=""/>
        <dsp:cNvSpPr/>
      </dsp:nvSpPr>
      <dsp:spPr>
        <a:xfrm>
          <a:off x="0" y="1571071"/>
          <a:ext cx="10515600" cy="12091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900" kern="1200">
              <a:latin typeface="Microsoft JhengHei"/>
              <a:ea typeface="Microsoft JhengHei"/>
            </a:rPr>
            <a:t>年滿</a:t>
          </a:r>
          <a:r>
            <a:rPr lang="en-US" sz="3900" kern="1200">
              <a:latin typeface="Microsoft JhengHei"/>
              <a:ea typeface="Microsoft JhengHei"/>
            </a:rPr>
            <a:t>25</a:t>
          </a:r>
          <a:r>
            <a:rPr lang="zh-TW" sz="3900" kern="1200">
              <a:latin typeface="Microsoft JhengHei"/>
              <a:ea typeface="Microsoft JhengHei"/>
            </a:rPr>
            <a:t>歲、未滿</a:t>
          </a:r>
          <a:r>
            <a:rPr lang="en-US" sz="3900" kern="1200">
              <a:latin typeface="Microsoft JhengHei"/>
              <a:ea typeface="Microsoft JhengHei"/>
            </a:rPr>
            <a:t>65</a:t>
          </a:r>
          <a:r>
            <a:rPr lang="zh-TW" sz="3900" kern="1200">
              <a:latin typeface="Microsoft JhengHei"/>
              <a:ea typeface="Microsoft JhengHei"/>
            </a:rPr>
            <a:t>歲</a:t>
          </a:r>
        </a:p>
      </dsp:txBody>
      <dsp:txXfrm>
        <a:off x="59028" y="1630099"/>
        <a:ext cx="10397544" cy="1091139"/>
      </dsp:txXfrm>
    </dsp:sp>
    <dsp:sp modelId="{6212FEC3-F1FB-4CFF-B07F-527B5F547C6D}">
      <dsp:nvSpPr>
        <dsp:cNvPr id="0" name=""/>
        <dsp:cNvSpPr/>
      </dsp:nvSpPr>
      <dsp:spPr>
        <a:xfrm>
          <a:off x="0" y="2892586"/>
          <a:ext cx="10515600" cy="12091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900" kern="1200">
              <a:latin typeface="Microsoft JhengHei"/>
              <a:ea typeface="Microsoft JhengHei"/>
            </a:rPr>
            <a:t>且沒有參加勞保、農保、公教保、軍保的國民</a:t>
          </a:r>
        </a:p>
      </dsp:txBody>
      <dsp:txXfrm>
        <a:off x="59028" y="2951614"/>
        <a:ext cx="10397544" cy="10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DD4B8-C00C-421D-8CCA-516524AA222B}">
      <dsp:nvSpPr>
        <dsp:cNvPr id="0" name=""/>
        <dsp:cNvSpPr/>
      </dsp:nvSpPr>
      <dsp:spPr>
        <a:xfrm>
          <a:off x="0" y="50915"/>
          <a:ext cx="10435936" cy="744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>
              <a:latin typeface="Microsoft JhengHei"/>
              <a:ea typeface="Microsoft JhengHei"/>
            </a:rPr>
            <a:t>2015—2021</a:t>
          </a:r>
          <a:r>
            <a:rPr lang="zh-TW" sz="2400" b="1" kern="1200">
              <a:latin typeface="Microsoft JhengHei"/>
              <a:ea typeface="Microsoft JhengHei"/>
            </a:rPr>
            <a:t> 每年老人年金核付金額</a:t>
          </a:r>
          <a:endParaRPr lang="zh-TW" sz="2400" kern="1200">
            <a:latin typeface="Microsoft JhengHei"/>
            <a:ea typeface="Microsoft JhengHei"/>
          </a:endParaRPr>
        </a:p>
      </dsp:txBody>
      <dsp:txXfrm>
        <a:off x="36325" y="87240"/>
        <a:ext cx="10363286" cy="671470"/>
      </dsp:txXfrm>
    </dsp:sp>
    <dsp:sp modelId="{33B54B07-7CED-43D3-9B8C-660DB7C98DFA}">
      <dsp:nvSpPr>
        <dsp:cNvPr id="0" name=""/>
        <dsp:cNvSpPr/>
      </dsp:nvSpPr>
      <dsp:spPr>
        <a:xfrm>
          <a:off x="0" y="864155"/>
          <a:ext cx="10435936" cy="744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>
              <a:latin typeface="Microsoft JhengHei"/>
              <a:ea typeface="Microsoft JhengHei"/>
            </a:rPr>
            <a:t>2015—2021</a:t>
          </a:r>
          <a:r>
            <a:rPr lang="zh-TW" sz="2400" b="1" kern="1200">
              <a:latin typeface="Microsoft JhengHei"/>
              <a:ea typeface="Microsoft JhengHei"/>
            </a:rPr>
            <a:t>累計縣市核付金額排行榜</a:t>
          </a:r>
          <a:endParaRPr lang="zh-TW" sz="2400" kern="1200">
            <a:latin typeface="Microsoft JhengHei"/>
            <a:ea typeface="Microsoft JhengHei"/>
          </a:endParaRPr>
        </a:p>
      </dsp:txBody>
      <dsp:txXfrm>
        <a:off x="36325" y="900480"/>
        <a:ext cx="10363286" cy="671470"/>
      </dsp:txXfrm>
    </dsp:sp>
    <dsp:sp modelId="{768C3817-3D02-4DC9-99E8-CE814FCE8CEE}">
      <dsp:nvSpPr>
        <dsp:cNvPr id="0" name=""/>
        <dsp:cNvSpPr/>
      </dsp:nvSpPr>
      <dsp:spPr>
        <a:xfrm>
          <a:off x="0" y="1677395"/>
          <a:ext cx="10435936" cy="744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>
              <a:latin typeface="Microsoft JhengHei"/>
              <a:ea typeface="Microsoft JhengHei"/>
            </a:rPr>
            <a:t>2015—2021</a:t>
          </a:r>
          <a:r>
            <a:rPr lang="zh-TW" sz="2400" b="1" kern="1200">
              <a:latin typeface="Microsoft JhengHei"/>
              <a:ea typeface="Microsoft JhengHei"/>
            </a:rPr>
            <a:t>縣市核付佔比排行榜</a:t>
          </a:r>
          <a:endParaRPr lang="zh-TW" sz="2400" kern="1200">
            <a:latin typeface="Microsoft JhengHei"/>
            <a:ea typeface="Microsoft JhengHei"/>
          </a:endParaRPr>
        </a:p>
      </dsp:txBody>
      <dsp:txXfrm>
        <a:off x="36325" y="1713720"/>
        <a:ext cx="10363286" cy="671470"/>
      </dsp:txXfrm>
    </dsp:sp>
    <dsp:sp modelId="{765C6EF2-C36A-41DE-9598-FD09DEC9C11C}">
      <dsp:nvSpPr>
        <dsp:cNvPr id="0" name=""/>
        <dsp:cNvSpPr/>
      </dsp:nvSpPr>
      <dsp:spPr>
        <a:xfrm>
          <a:off x="0" y="2490635"/>
          <a:ext cx="10435936" cy="744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>
              <a:latin typeface="Microsoft JhengHei"/>
              <a:ea typeface="Microsoft JhengHei"/>
            </a:rPr>
            <a:t>2015-2021 </a:t>
          </a:r>
          <a:r>
            <a:rPr lang="zh-TW" sz="2400" b="1" kern="1200">
              <a:latin typeface="Microsoft JhengHei"/>
              <a:ea typeface="Microsoft JhengHei"/>
            </a:rPr>
            <a:t>前</a:t>
          </a:r>
          <a:r>
            <a:rPr lang="zh-TW" altLang="en-US" sz="2400" b="1" kern="1200">
              <a:latin typeface="Microsoft JhengHei"/>
              <a:ea typeface="Microsoft JhengHei"/>
            </a:rPr>
            <a:t>五</a:t>
          </a:r>
          <a:r>
            <a:rPr lang="zh-TW" sz="2400" b="1" kern="1200">
              <a:latin typeface="Microsoft JhengHei"/>
              <a:ea typeface="Microsoft JhengHei"/>
            </a:rPr>
            <a:t>大核付老人年金縣市增長趨勢</a:t>
          </a:r>
          <a:endParaRPr lang="zh-TW" sz="2400" kern="1200">
            <a:latin typeface="Microsoft JhengHei"/>
            <a:ea typeface="Microsoft JhengHei"/>
          </a:endParaRPr>
        </a:p>
      </dsp:txBody>
      <dsp:txXfrm>
        <a:off x="36325" y="2526960"/>
        <a:ext cx="10363286" cy="671470"/>
      </dsp:txXfrm>
    </dsp:sp>
    <dsp:sp modelId="{5B4473DA-E7BD-419F-9BA0-280DB8816170}">
      <dsp:nvSpPr>
        <dsp:cNvPr id="0" name=""/>
        <dsp:cNvSpPr/>
      </dsp:nvSpPr>
      <dsp:spPr>
        <a:xfrm>
          <a:off x="0" y="3303875"/>
          <a:ext cx="10435936" cy="744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>
              <a:latin typeface="Microsoft JhengHei"/>
              <a:ea typeface="Microsoft JhengHei"/>
            </a:rPr>
            <a:t>2015-2021 </a:t>
          </a:r>
          <a:r>
            <a:rPr lang="zh-TW" sz="2400" b="1" kern="1200">
              <a:latin typeface="Microsoft JhengHei"/>
              <a:ea typeface="Microsoft JhengHei"/>
            </a:rPr>
            <a:t>前</a:t>
          </a:r>
          <a:r>
            <a:rPr lang="zh-TW" altLang="en-US" sz="2400" b="1" kern="1200">
              <a:latin typeface="Microsoft JhengHei"/>
              <a:ea typeface="Microsoft JhengHei"/>
            </a:rPr>
            <a:t>五</a:t>
          </a:r>
          <a:r>
            <a:rPr lang="zh-TW" sz="2400" b="1" kern="1200">
              <a:latin typeface="Microsoft JhengHei"/>
              <a:ea typeface="Microsoft JhengHei"/>
            </a:rPr>
            <a:t>大核付老人年金縣市領取人數增長趨勢</a:t>
          </a:r>
          <a:endParaRPr lang="en-US" altLang="zh-TW" sz="2400" b="1" kern="1200">
            <a:latin typeface="Microsoft JhengHei"/>
            <a:ea typeface="Microsoft JhengHei"/>
          </a:endParaRPr>
        </a:p>
      </dsp:txBody>
      <dsp:txXfrm>
        <a:off x="36325" y="3340200"/>
        <a:ext cx="10363286" cy="671470"/>
      </dsp:txXfrm>
    </dsp:sp>
    <dsp:sp modelId="{F4A4F381-7B9C-4834-8ECA-BB3C353EB4F7}">
      <dsp:nvSpPr>
        <dsp:cNvPr id="0" name=""/>
        <dsp:cNvSpPr/>
      </dsp:nvSpPr>
      <dsp:spPr>
        <a:xfrm>
          <a:off x="0" y="4117115"/>
          <a:ext cx="10435936" cy="744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400" b="1" kern="1200">
              <a:latin typeface="Microsoft JhengHei"/>
              <a:ea typeface="Microsoft JhengHei"/>
            </a:rPr>
            <a:t>人均核付金額</a:t>
          </a:r>
          <a:endParaRPr lang="en-US" altLang="zh-TW" sz="2400" b="1" kern="1200">
            <a:latin typeface="Microsoft JhengHei"/>
            <a:ea typeface="Microsoft JhengHei"/>
          </a:endParaRPr>
        </a:p>
      </dsp:txBody>
      <dsp:txXfrm>
        <a:off x="36325" y="4153440"/>
        <a:ext cx="10363286" cy="671470"/>
      </dsp:txXfrm>
    </dsp:sp>
    <dsp:sp modelId="{6178898E-B70F-452F-810C-A85A5873518C}">
      <dsp:nvSpPr>
        <dsp:cNvPr id="0" name=""/>
        <dsp:cNvSpPr/>
      </dsp:nvSpPr>
      <dsp:spPr>
        <a:xfrm>
          <a:off x="0" y="4930355"/>
          <a:ext cx="10435936" cy="744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400" b="1" kern="1200">
              <a:latin typeface="Microsoft JhengHei"/>
              <a:ea typeface="Microsoft JhengHei"/>
            </a:rPr>
            <a:t>台灣人口占比老人及青壯年增長趨勢</a:t>
          </a:r>
          <a:endParaRPr lang="en-US" altLang="zh-TW" sz="2400" b="1" kern="1200">
            <a:latin typeface="Microsoft JhengHei"/>
            <a:ea typeface="Microsoft JhengHei"/>
          </a:endParaRPr>
        </a:p>
      </dsp:txBody>
      <dsp:txXfrm>
        <a:off x="36325" y="4966680"/>
        <a:ext cx="10363286" cy="671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60D38-39E0-4CE2-A4EE-C02843878414}">
      <dsp:nvSpPr>
        <dsp:cNvPr id="0" name=""/>
        <dsp:cNvSpPr/>
      </dsp:nvSpPr>
      <dsp:spPr>
        <a:xfrm>
          <a:off x="0" y="1808"/>
          <a:ext cx="10515600" cy="1399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>
              <a:latin typeface="Microsoft JhengHei"/>
              <a:ea typeface="Microsoft JhengHei"/>
            </a:rPr>
            <a:t>每年老人核付金額皆上升，部分城市</a:t>
          </a:r>
          <a:r>
            <a:rPr lang="en-US" altLang="zh-TW" sz="2600" kern="1200">
              <a:latin typeface="Microsoft JhengHei"/>
              <a:ea typeface="Microsoft JhengHei"/>
            </a:rPr>
            <a:t>2</a:t>
          </a:r>
          <a:r>
            <a:rPr lang="zh-TW" altLang="en-US" sz="2600" kern="1200">
              <a:latin typeface="Microsoft JhengHei"/>
              <a:ea typeface="Microsoft JhengHei"/>
            </a:rPr>
            <a:t>021年略為下降</a:t>
          </a:r>
          <a:r>
            <a:rPr lang="en-US" altLang="zh-TW" sz="2600" kern="1200">
              <a:latin typeface="Microsoft JhengHei"/>
              <a:ea typeface="Microsoft JhengHei"/>
            </a:rPr>
            <a:t/>
          </a:r>
          <a:br>
            <a:rPr lang="en-US" altLang="zh-TW" sz="2600" kern="1200">
              <a:latin typeface="Microsoft JhengHei"/>
              <a:ea typeface="Microsoft JhengHei"/>
            </a:rPr>
          </a:br>
          <a:r>
            <a:rPr lang="zh-TW" altLang="en-US" sz="2600" kern="1200">
              <a:latin typeface="Microsoft JhengHei"/>
              <a:ea typeface="Microsoft JhengHei"/>
            </a:rPr>
            <a:t>但整體呈上升趨勢。</a:t>
          </a:r>
          <a:endParaRPr lang="zh-TW" sz="2600" kern="1200">
            <a:latin typeface="Microsoft JhengHei"/>
            <a:ea typeface="Microsoft JhengHei"/>
          </a:endParaRPr>
        </a:p>
      </dsp:txBody>
      <dsp:txXfrm>
        <a:off x="68309" y="70117"/>
        <a:ext cx="10378982" cy="1262702"/>
      </dsp:txXfrm>
    </dsp:sp>
    <dsp:sp modelId="{772162D4-6C7B-414E-83DD-84D207E02AA6}">
      <dsp:nvSpPr>
        <dsp:cNvPr id="0" name=""/>
        <dsp:cNvSpPr/>
      </dsp:nvSpPr>
      <dsp:spPr>
        <a:xfrm>
          <a:off x="0" y="1476009"/>
          <a:ext cx="10515600" cy="1399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>
              <a:latin typeface="Microsoft JhengHei"/>
              <a:ea typeface="Microsoft JhengHei"/>
            </a:rPr>
            <a:t>前五大核付老人年金的縣市，都為直轄市，</a:t>
          </a:r>
          <a:r>
            <a:rPr lang="en-US" altLang="zh-TW" sz="2600" kern="1200">
              <a:latin typeface="Microsoft JhengHei"/>
              <a:ea typeface="Microsoft JhengHei"/>
            </a:rPr>
            <a:t/>
          </a:r>
          <a:br>
            <a:rPr lang="en-US" altLang="zh-TW" sz="2600" kern="1200">
              <a:latin typeface="Microsoft JhengHei"/>
              <a:ea typeface="Microsoft JhengHei"/>
            </a:rPr>
          </a:br>
          <a:r>
            <a:rPr lang="zh-TW" altLang="en-US" sz="2600" kern="1200">
              <a:latin typeface="Microsoft JhengHei"/>
              <a:ea typeface="Microsoft JhengHei"/>
            </a:rPr>
            <a:t>人口較多，核付金額也較多</a:t>
          </a:r>
          <a:endParaRPr lang="en-US" altLang="zh-TW" sz="2600" kern="1200">
            <a:latin typeface="Microsoft JhengHei"/>
            <a:ea typeface="Microsoft JhengHei"/>
          </a:endParaRPr>
        </a:p>
      </dsp:txBody>
      <dsp:txXfrm>
        <a:off x="68309" y="1544318"/>
        <a:ext cx="10378982" cy="1262702"/>
      </dsp:txXfrm>
    </dsp:sp>
    <dsp:sp modelId="{0C5B4D58-B063-4A83-8D67-646FC0964E0A}">
      <dsp:nvSpPr>
        <dsp:cNvPr id="0" name=""/>
        <dsp:cNvSpPr/>
      </dsp:nvSpPr>
      <dsp:spPr>
        <a:xfrm>
          <a:off x="0" y="2950209"/>
          <a:ext cx="10515600" cy="1399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>
              <a:latin typeface="Microsoft JhengHei"/>
              <a:ea typeface="Microsoft JhengHei"/>
            </a:rPr>
            <a:t>人均核付金額並無因縣市有太大差異</a:t>
          </a:r>
          <a:endParaRPr lang="en-US" altLang="zh-TW" sz="2600" kern="1200">
            <a:latin typeface="Microsoft JhengHei"/>
            <a:ea typeface="Microsoft JhengHei"/>
          </a:endParaRPr>
        </a:p>
      </dsp:txBody>
      <dsp:txXfrm>
        <a:off x="68309" y="3018518"/>
        <a:ext cx="10378982" cy="1262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07A12-03D9-4386-BAED-81121DC7164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56173-2EC9-494B-9890-6942BC8E32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23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https://brid.gq/p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56173-2EC9-494B-9890-6942BC8E32B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08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2015—2021每年老人年金核付金額</a:t>
            </a:r>
            <a:endParaRPr/>
          </a:p>
          <a:p>
            <a:r>
              <a:rPr lang="en-US" altLang="zh-TW"/>
              <a:t>7</a:t>
            </a:r>
            <a:r>
              <a:rPr lang="zh-TW" altLang="en-US"/>
              <a:t>百</a:t>
            </a:r>
            <a:r>
              <a:rPr lang="en-US" altLang="zh-TW"/>
              <a:t>6</a:t>
            </a:r>
            <a:r>
              <a:rPr lang="zh-TW" altLang="en-US"/>
              <a:t>十</a:t>
            </a:r>
            <a:r>
              <a:rPr lang="en-US" altLang="zh-TW"/>
              <a:t>5</a:t>
            </a:r>
            <a:r>
              <a:rPr lang="zh-TW" altLang="en-US"/>
              <a:t>億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2015—2021累計縣市核付金額排行榜</a:t>
            </a:r>
            <a:endParaRPr/>
          </a:p>
          <a:p>
            <a:r>
              <a:rPr lang="en-US" altLang="zh-TW" b="0"/>
              <a:t>9</a:t>
            </a:r>
            <a:r>
              <a:rPr lang="zh-TW" altLang="en-US" b="0"/>
              <a:t>百</a:t>
            </a:r>
            <a:r>
              <a:rPr lang="en-US" altLang="zh-TW" b="0"/>
              <a:t>5</a:t>
            </a:r>
            <a:r>
              <a:rPr lang="zh-TW" altLang="en-US" b="0"/>
              <a:t>十億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2015—2021縣市核付佔比排行榜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2015-2021 前五大核付老人年金縣市增長趨勢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2015-2021 前五大核付老人年金縣市領取人數增長趨勢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人均核付金額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台灣人口占比老人及青壯年增長趨勢</a:t>
            </a:r>
            <a:endParaRPr/>
          </a:p>
          <a:p>
            <a:r>
              <a:rPr lang="en-US" altLang="zh-TW" b="0"/>
              <a:t>2007</a:t>
            </a:r>
            <a:r>
              <a:rPr lang="zh-TW" altLang="en-US" b="0"/>
              <a:t>年進入高齡社會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43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3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3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id.gq/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5f9d38b-1187-41f2-b529-ac051b7f2c09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brid.gq/p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5f9d38b-1187-41f2-b529-ac051b7f2c09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brid.gq/p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brid.gq/p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94202" TargetMode="External"/><Relationship Id="rId2" Type="http://schemas.openxmlformats.org/officeDocument/2006/relationships/hyperlink" Target="https://www.bli.gov.tw/0019852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is.gov.tw/app/portal/34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rid.gq/p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5f9d38b-1187-41f2-b529-ac051b7f2c0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brid.gq/p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5f9d38b-1187-41f2-b529-ac051b7f2c09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brid.gq/p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5f9d38b-1187-41f2-b529-ac051b7f2c09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brid.gq/p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5f9d38b-1187-41f2-b529-ac051b7f2c09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brid.gq/p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5f9d38b-1187-41f2-b529-ac051b7f2c09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brid.gq/p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382" y="-84669"/>
            <a:ext cx="12371916" cy="69426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4472C4"/>
            </a:solidFill>
          </a:ln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751416" y="2625196"/>
            <a:ext cx="5868988" cy="58790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>
                <a:solidFill>
                  <a:srgbClr val="000000"/>
                </a:solidFill>
                <a:latin typeface="Microsoft JhengHei"/>
                <a:ea typeface="Microsoft JhengHei"/>
                <a:cs typeface="Segoe UI Light"/>
              </a:rPr>
              <a:t>主題：</a:t>
            </a:r>
            <a:r>
              <a:rPr kumimoji="0" lang="en-US" sz="4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cs typeface="Segoe UI Light"/>
              </a:rPr>
              <a:t>國民年金</a:t>
            </a:r>
            <a:endParaRPr lang="en-US" sz="4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cs typeface="Segoe UI Light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1012198" y="3796345"/>
            <a:ext cx="2429933" cy="34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002060"/>
                </a:solidFill>
                <a:latin typeface="Microsoft JhengHe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View in Power BI</a:t>
            </a:r>
            <a:endParaRPr lang="en-US" sz="2000">
              <a:solidFill>
                <a:srgbClr val="002060"/>
              </a:solidFill>
              <a:latin typeface="Microsoft JhengHei"/>
              <a:cs typeface="Segoe UI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486FD5D-7F02-2F9B-366D-A59CD8A139F6}"/>
              </a:ext>
            </a:extLst>
          </p:cNvPr>
          <p:cNvSpPr>
            <a:spLocks noGrp="1"/>
          </p:cNvSpPr>
          <p:nvPr/>
        </p:nvSpPr>
        <p:spPr>
          <a:xfrm>
            <a:off x="3582" y="636103"/>
            <a:ext cx="6124833" cy="136727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600">
                <a:latin typeface="Microsoft JhengHei"/>
                <a:ea typeface="Microsoft JhengHei"/>
              </a:rPr>
              <a:t>Excel期末報告</a:t>
            </a:r>
            <a:endParaRPr lang="zh-TW" altLang="en-US" sz="660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63CCB809-24F4-B463-C704-691ADD6E1EB8}"/>
              </a:ext>
            </a:extLst>
          </p:cNvPr>
          <p:cNvSpPr>
            <a:spLocks noGrp="1"/>
          </p:cNvSpPr>
          <p:nvPr/>
        </p:nvSpPr>
        <p:spPr>
          <a:xfrm>
            <a:off x="-248098" y="4490231"/>
            <a:ext cx="4691612" cy="2337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latin typeface="Microsoft JhengHei"/>
                <a:ea typeface="Microsoft JhengHei"/>
                <a:cs typeface="Calibri"/>
              </a:rPr>
              <a:t>洪名琮 </a:t>
            </a:r>
            <a:r>
              <a:rPr lang="en-US" altLang="zh-TW" sz="2400">
                <a:latin typeface="Microsoft JhengHei"/>
                <a:ea typeface="Microsoft JhengHei"/>
                <a:cs typeface="Calibri"/>
              </a:rPr>
              <a:t>B11123021</a:t>
            </a:r>
          </a:p>
          <a:p>
            <a:r>
              <a:rPr lang="zh-TW" altLang="en-US" sz="2400">
                <a:latin typeface="Microsoft JhengHei"/>
                <a:ea typeface="Microsoft JhengHei"/>
                <a:cs typeface="Calibri"/>
              </a:rPr>
              <a:t>盧義和 </a:t>
            </a:r>
            <a:r>
              <a:rPr lang="en-US" altLang="zh-TW" sz="2400">
                <a:latin typeface="Microsoft JhengHei"/>
                <a:ea typeface="Microsoft JhengHei"/>
                <a:cs typeface="Calibri"/>
              </a:rPr>
              <a:t>B11123027</a:t>
            </a:r>
          </a:p>
          <a:p>
            <a:r>
              <a:rPr lang="zh-TW" altLang="en-US" sz="2400">
                <a:latin typeface="Microsoft JhengHei"/>
                <a:ea typeface="Microsoft JhengHei"/>
                <a:cs typeface="Calibri"/>
              </a:rPr>
              <a:t>陳雁萍 </a:t>
            </a:r>
            <a:r>
              <a:rPr lang="en-US" altLang="zh-TW" sz="2400">
                <a:latin typeface="Microsoft JhengHei"/>
                <a:ea typeface="Microsoft JhengHei"/>
                <a:cs typeface="Calibri"/>
              </a:rPr>
              <a:t>B11123016</a:t>
            </a:r>
          </a:p>
          <a:p>
            <a:r>
              <a:rPr lang="zh-TW" altLang="en-US" sz="2400">
                <a:latin typeface="Microsoft JhengHei"/>
                <a:ea typeface="Microsoft JhengHei"/>
                <a:cs typeface="Calibri"/>
              </a:rPr>
              <a:t>徐安邑 </a:t>
            </a:r>
            <a:r>
              <a:rPr lang="en-US" altLang="zh-TW" sz="2400">
                <a:latin typeface="Microsoft JhengHei"/>
                <a:ea typeface="Microsoft JhengHei"/>
                <a:cs typeface="Calibri"/>
              </a:rPr>
              <a:t>B11121030</a:t>
            </a:r>
            <a:endParaRPr lang="zh-TW" altLang="en-US" sz="2400"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人均核付金額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人均核付金額</a:t>
            </a:r>
          </a:p>
        </p:txBody>
      </p:sp>
      <p:sp>
        <p:nvSpPr>
          <p:cNvPr id="5" name="動作按鈕: 取得資訊 4">
            <a:hlinkClick r:id="rId5" highlightClick="1"/>
            <a:extLst>
              <a:ext uri="{FF2B5EF4-FFF2-40B4-BE49-F238E27FC236}">
                <a16:creationId xmlns:a16="http://schemas.microsoft.com/office/drawing/2014/main" id="{277522AF-7FD4-B67C-EE4A-14656C2AA980}"/>
              </a:ext>
            </a:extLst>
          </p:cNvPr>
          <p:cNvSpPr/>
          <p:nvPr/>
        </p:nvSpPr>
        <p:spPr>
          <a:xfrm>
            <a:off x="11547763" y="0"/>
            <a:ext cx="644237" cy="613064"/>
          </a:xfrm>
          <a:prstGeom prst="actionButtonInformation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台灣人口占比老人及青壯年增長趨勢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台灣人口占比老人及青壯年增長趨勢</a:t>
            </a:r>
          </a:p>
        </p:txBody>
      </p:sp>
      <p:sp>
        <p:nvSpPr>
          <p:cNvPr id="5" name="動作按鈕: 取得資訊 4">
            <a:hlinkClick r:id="rId5" highlightClick="1"/>
            <a:extLst>
              <a:ext uri="{FF2B5EF4-FFF2-40B4-BE49-F238E27FC236}">
                <a16:creationId xmlns:a16="http://schemas.microsoft.com/office/drawing/2014/main" id="{47A058A1-DD60-1416-04D8-79A479CEE177}"/>
              </a:ext>
            </a:extLst>
          </p:cNvPr>
          <p:cNvSpPr/>
          <p:nvPr/>
        </p:nvSpPr>
        <p:spPr>
          <a:xfrm>
            <a:off x="11547763" y="0"/>
            <a:ext cx="644237" cy="613064"/>
          </a:xfrm>
          <a:prstGeom prst="actionButtonInformation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CB4B0-1DE5-8C84-9FAA-5130D8DA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總結</a:t>
            </a:r>
            <a:endParaRPr lang="zh-TW" altLang="en-US" sz="4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2BB9248-98B1-E8DE-E913-4AF0D491B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650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動作按鈕: 取得資訊 4">
            <a:hlinkClick r:id="rId7" highlightClick="1"/>
            <a:extLst>
              <a:ext uri="{FF2B5EF4-FFF2-40B4-BE49-F238E27FC236}">
                <a16:creationId xmlns:a16="http://schemas.microsoft.com/office/drawing/2014/main" id="{CF89FA80-D943-9C82-9E9B-71761D1259D0}"/>
              </a:ext>
            </a:extLst>
          </p:cNvPr>
          <p:cNvSpPr/>
          <p:nvPr/>
        </p:nvSpPr>
        <p:spPr>
          <a:xfrm>
            <a:off x="11547763" y="0"/>
            <a:ext cx="644237" cy="613064"/>
          </a:xfrm>
          <a:prstGeom prst="actionButtonInformation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0954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EB347-1D79-91B8-C01C-624EC40D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/>
                <a:ea typeface="微軟正黑體"/>
                <a:cs typeface="Calibri"/>
              </a:rPr>
              <a:t>心得-名</a:t>
            </a:r>
            <a:r>
              <a:rPr lang="zh-TW" altLang="en-US" dirty="0" smtClean="0">
                <a:latin typeface="微軟正黑體"/>
                <a:ea typeface="微軟正黑體"/>
                <a:cs typeface="Calibri"/>
              </a:rPr>
              <a:t>琮 </a:t>
            </a:r>
            <a:r>
              <a:rPr lang="en-US" altLang="zh-TW" dirty="0" smtClean="0">
                <a:latin typeface="微軟正黑體"/>
                <a:ea typeface="微軟正黑體"/>
                <a:cs typeface="Calibri"/>
              </a:rPr>
              <a:t>B11123021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EC473-BFCD-3E98-EDEF-405CAA5A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002"/>
            <a:ext cx="10515600" cy="4700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  <a:cs typeface="Calibri"/>
              </a:rPr>
              <a:t>真心話</a:t>
            </a:r>
          </a:p>
          <a:p>
            <a:pPr marL="0" indent="0">
              <a:buNone/>
            </a:pPr>
            <a:r>
              <a:rPr lang="zh-TW" altLang="en-US">
                <a:latin typeface="Microsoft JhengHei"/>
                <a:ea typeface="Microsoft JhengHei"/>
                <a:cs typeface="Calibri"/>
              </a:rPr>
              <a:t>我在用PowerBI + Excel + PowerQuery，產生圖表，整理資料，做到半夜1點，做完的時候有升天的爽感。</a:t>
            </a:r>
          </a:p>
          <a:p>
            <a:pPr marL="0" indent="0">
              <a:buNone/>
            </a:pPr>
            <a:r>
              <a:rPr lang="zh-TW" altLang="en-US">
                <a:latin typeface="Microsoft JhengHei"/>
                <a:ea typeface="Microsoft JhengHei"/>
                <a:cs typeface="Calibri"/>
              </a:rPr>
              <a:t>這三件套用起來真的非常強大，且舒服(誤)</a:t>
            </a:r>
          </a:p>
          <a:p>
            <a:pPr marL="0" indent="0">
              <a:buNone/>
            </a:pPr>
            <a:r>
              <a:rPr lang="zh-TW" altLang="en-US">
                <a:latin typeface="Microsoft JhengHei"/>
                <a:ea typeface="Microsoft JhengHei"/>
                <a:cs typeface="Calibri"/>
              </a:rPr>
              <a:t>我學到用更精煉直覺的方式處展現已經處理過的資訊，並讓觀眾專注在我像要呈現的部分，我想要表達的意涵。</a:t>
            </a:r>
          </a:p>
          <a:p>
            <a:pPr marL="0" indent="0">
              <a:buNone/>
            </a:pPr>
            <a:r>
              <a:rPr lang="zh-TW" altLang="en-US">
                <a:latin typeface="Microsoft JhengHei"/>
                <a:ea typeface="Microsoft JhengHei"/>
                <a:cs typeface="Calibri"/>
              </a:rPr>
              <a:t>我覺得這是這堂課給我帶來最大的禮物－用工具將龐大資料-</a:t>
            </a:r>
            <a:br>
              <a:rPr lang="zh-TW" altLang="en-US">
                <a:latin typeface="Microsoft JhengHei"/>
                <a:ea typeface="Microsoft JhengHei"/>
                <a:cs typeface="Calibri"/>
              </a:rPr>
            </a:br>
            <a:r>
              <a:rPr lang="zh-TW" altLang="en-US" b="1">
                <a:solidFill>
                  <a:srgbClr val="FF0000"/>
                </a:solidFill>
                <a:latin typeface="Microsoft JhengHei"/>
                <a:ea typeface="Microsoft JhengHei"/>
                <a:cs typeface="Calibri"/>
              </a:rPr>
              <a:t>整理、呈現。</a:t>
            </a:r>
          </a:p>
        </p:txBody>
      </p:sp>
    </p:spTree>
    <p:extLst>
      <p:ext uri="{BB962C8B-B14F-4D97-AF65-F5344CB8AC3E}">
        <p14:creationId xmlns:p14="http://schemas.microsoft.com/office/powerpoint/2010/main" val="416748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EB347-1D79-91B8-C01C-624EC40D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/>
                <a:ea typeface="微軟正黑體"/>
                <a:cs typeface="Calibri"/>
              </a:rPr>
              <a:t>心得-</a:t>
            </a:r>
            <a:r>
              <a:rPr lang="zh-TW" altLang="en-US" dirty="0" smtClean="0">
                <a:latin typeface="微軟正黑體"/>
                <a:ea typeface="微軟正黑體"/>
                <a:cs typeface="Calibri"/>
              </a:rPr>
              <a:t>義和 </a:t>
            </a:r>
            <a:r>
              <a:rPr lang="en-US" altLang="zh-TW" dirty="0"/>
              <a:t>B11123027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EC473-BFCD-3E98-EDEF-405CAA5A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>
                <a:ea typeface="+mn-lt"/>
                <a:cs typeface="+mn-lt"/>
              </a:rPr>
              <a:t>雖然只有一學期的課程，卻學到了超越高中三年的內容，比起乙檢來說更接近實務上的運用，且可以透過影片重複學習，比較不會有跟不上課堂進度的問題， 整體的上課方式也很輕鬆愉快，希望未來還有機會上到老師開設的其他課程。 </a:t>
            </a:r>
            <a:endParaRPr lang="zh-TW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773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EB347-1D79-91B8-C01C-624EC40D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/>
                <a:ea typeface="微軟正黑體"/>
                <a:cs typeface="Calibri"/>
              </a:rPr>
              <a:t>心得-雁</a:t>
            </a:r>
            <a:r>
              <a:rPr lang="zh-TW" altLang="en-US" dirty="0" smtClean="0">
                <a:latin typeface="微軟正黑體"/>
                <a:ea typeface="微軟正黑體"/>
                <a:cs typeface="Calibri"/>
              </a:rPr>
              <a:t>萍 </a:t>
            </a:r>
            <a:r>
              <a:rPr lang="en-US" altLang="zh-TW" dirty="0"/>
              <a:t>B11123016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EC473-BFCD-3E98-EDEF-405CAA5A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雖然高中就有教excel，但都是專注於檢定上。我沒想到還可以做日歷，</a:t>
            </a:r>
            <a:r>
              <a:rPr lang="zh-TW">
                <a:latin typeface="Microsoft JhengHei"/>
                <a:ea typeface="Microsoft JhengHei"/>
                <a:cs typeface="+mn-lt"/>
              </a:rPr>
              <a:t>這堂課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不只是增強實作能力，更</a:t>
            </a:r>
            <a:r>
              <a:rPr lang="zh-TW">
                <a:latin typeface="Microsoft JhengHei"/>
                <a:ea typeface="Microsoft JhengHei"/>
                <a:cs typeface="+mn-lt"/>
              </a:rPr>
              <a:t>讓我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開拓新視野</a:t>
            </a:r>
            <a:r>
              <a:rPr lang="zh-TW">
                <a:latin typeface="Microsoft JhengHei"/>
                <a:ea typeface="Microsoft JhengHei"/>
                <a:cs typeface="+mn-lt"/>
              </a:rPr>
              <a:t>，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原來</a:t>
            </a:r>
            <a:r>
              <a:rPr lang="zh-TW">
                <a:latin typeface="Microsoft JhengHei"/>
                <a:ea typeface="Microsoft JhengHei"/>
                <a:cs typeface="+mn-lt"/>
              </a:rPr>
              <a:t>excel可以做很多東西，只是以我的能力只看到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了</a:t>
            </a:r>
            <a:r>
              <a:rPr lang="zh-TW">
                <a:latin typeface="Microsoft JhengHei"/>
                <a:ea typeface="Microsoft JhengHei"/>
                <a:cs typeface="+mn-lt"/>
              </a:rPr>
              <a:t>冰山一角。如果要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用一句話作為</a:t>
            </a:r>
            <a:r>
              <a:rPr lang="zh-TW">
                <a:latin typeface="Microsoft JhengHei"/>
                <a:ea typeface="Microsoft JhengHei"/>
                <a:cs typeface="+mn-lt"/>
              </a:rPr>
              <a:t>我對這堂課</a:t>
            </a:r>
            <a:r>
              <a:rPr lang="zh-TW" altLang="en-US">
                <a:latin typeface="Microsoft JhengHei"/>
                <a:ea typeface="Microsoft JhengHei"/>
                <a:cs typeface="+mn-lt"/>
              </a:rPr>
              <a:t>的印象，那想必是「打破我對運用excel的思維」。</a:t>
            </a:r>
            <a:endParaRPr lang="zh-TW" altLang="en-US"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559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EB347-1D79-91B8-C01C-624EC40D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/>
                <a:ea typeface="微軟正黑體"/>
                <a:cs typeface="Calibri"/>
              </a:rPr>
              <a:t>心得-安</a:t>
            </a:r>
            <a:r>
              <a:rPr lang="zh-TW" altLang="en-US" dirty="0" smtClean="0">
                <a:latin typeface="微軟正黑體"/>
                <a:ea typeface="微軟正黑體"/>
                <a:cs typeface="Calibri"/>
              </a:rPr>
              <a:t>邑 </a:t>
            </a:r>
            <a:r>
              <a:rPr lang="en-US" altLang="zh-TW" dirty="0"/>
              <a:t>B11121030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EC473-BFCD-3E98-EDEF-405CAA5A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zh-TW" altLang="en-US">
                <a:latin typeface="Microsoft JhengHei"/>
                <a:ea typeface="Microsoft JhengHei"/>
                <a:cs typeface="Calibri"/>
              </a:rPr>
              <a:t>我比較喜歡實務大於理論，因為我對於字面上的內容吸收比較沒有那麼好，所以通常在看完影片後，我並不能完全的理解影片講解的內容，需要在我親自動手實作之後，才能真的的把東西學起來，透過每次上課做的作業，能讓自己探索不論是PowerPoint 或是Power BI 的功能，而且每次完成課堂作業的時候，都會覺得獲得了滿滿的成就感。</a:t>
            </a:r>
            <a:endParaRPr lang="zh-TW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972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CB4B0-1DE5-8C84-9FAA-5130D8DA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資料來源</a:t>
            </a:r>
            <a:endParaRPr lang="zh-TW" altLang="en-US" sz="4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0F61E7-11F9-7BD9-DE71-927124CE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20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>
                <a:latin typeface="Microsoft JhengHei"/>
                <a:ea typeface="Microsoft JhengHei"/>
                <a:cs typeface="+mn-lt"/>
                <a:hlinkClick r:id="rId2"/>
              </a:rPr>
              <a:t>國民年金簡介</a:t>
            </a:r>
            <a:endParaRPr lang="en-US" altLang="zh-TW" sz="3600">
              <a:latin typeface="Microsoft JhengHei"/>
              <a:ea typeface="Microsoft JhengHei"/>
              <a:cs typeface="+mn-lt"/>
            </a:endParaRPr>
          </a:p>
          <a:p>
            <a:pPr marL="0" indent="0">
              <a:buNone/>
            </a:pPr>
            <a:endParaRPr lang="zh-TW" altLang="en-US" sz="1600">
              <a:solidFill>
                <a:srgbClr val="000000"/>
              </a:solidFill>
              <a:latin typeface="Microsoft JhengHei"/>
              <a:ea typeface="Microsoft JhengHei"/>
              <a:cs typeface="+mn-lt"/>
            </a:endParaRPr>
          </a:p>
          <a:p>
            <a:r>
              <a:rPr lang="zh-TW" altLang="en-US" sz="3600">
                <a:solidFill>
                  <a:srgbClr val="002060"/>
                </a:solidFill>
                <a:latin typeface="Microsoft JhengHei"/>
                <a:ea typeface="Microsoft JhengHei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國民年金核付人數及金額之統計表－按性別、地區別、年齡分</a:t>
            </a:r>
            <a:endParaRPr lang="en-US" altLang="zh-TW" sz="360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pPr marL="0" indent="0">
              <a:buNone/>
            </a:pPr>
            <a:endParaRPr lang="zh-TW" altLang="en-US" sz="160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r>
              <a:rPr lang="zh-TW" altLang="en-US" sz="3600">
                <a:solidFill>
                  <a:srgbClr val="002060"/>
                </a:solidFill>
                <a:latin typeface="Microsoft JhengHei"/>
                <a:ea typeface="Microsoft JhengHei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人口統計資料</a:t>
            </a:r>
            <a:endParaRPr lang="zh-TW" altLang="en-US" sz="3600">
              <a:solidFill>
                <a:srgbClr val="002060"/>
              </a:solidFill>
              <a:latin typeface="Microsoft JhengHei"/>
              <a:ea typeface="Microsoft JhengHei"/>
              <a:cs typeface="+mn-lt"/>
            </a:endParaRPr>
          </a:p>
          <a:p>
            <a:endParaRPr lang="en-US" altLang="zh-TW" sz="3600">
              <a:latin typeface="Microsoft JhengHei"/>
              <a:ea typeface="+mn-lt"/>
              <a:cs typeface="+mn-lt"/>
            </a:endParaRPr>
          </a:p>
          <a:p>
            <a:endParaRPr lang="en-US" altLang="zh-TW" sz="3600">
              <a:latin typeface="Microsoft JhengHei"/>
              <a:ea typeface="+mn-lt"/>
              <a:cs typeface="+mn-lt"/>
            </a:endParaRPr>
          </a:p>
          <a:p>
            <a:endParaRPr lang="en-US" altLang="zh-TW" sz="3600">
              <a:latin typeface="Microsoft JhengHei"/>
              <a:ea typeface="微軟正黑體" panose="020B0604030504040204" pitchFamily="34" charset="-120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631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6280CB-B2B8-4C82-CCFF-C3CC3BF0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國民年金簡介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AB64185-ACA9-1A49-6280-9BEB29154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051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8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CB4B0-1DE5-8C84-9FAA-5130D8DA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國民年金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0F61E7-11F9-7BD9-DE71-927124CE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>
                <a:ea typeface="+mn-lt"/>
                <a:cs typeface="+mn-lt"/>
              </a:rPr>
              <a:t>老齡化日益嚴重</a:t>
            </a:r>
            <a:endParaRPr lang="en-US" altLang="zh-TW" sz="3600">
              <a:ea typeface="+mn-lt"/>
              <a:cs typeface="+mn-lt"/>
            </a:endParaRPr>
          </a:p>
          <a:p>
            <a:r>
              <a:rPr lang="zh-TW" altLang="zh-TW" sz="3600">
                <a:latin typeface="Microsoft JhengHei"/>
                <a:ea typeface="Microsoft JhengHei"/>
                <a:cs typeface="+mn-lt"/>
              </a:rPr>
              <a:t>支出有沒有</a:t>
            </a:r>
            <a:r>
              <a:rPr lang="zh-TW" altLang="en-US" sz="3600">
                <a:latin typeface="Microsoft JhengHei"/>
                <a:ea typeface="Microsoft JhengHei"/>
                <a:cs typeface="+mn-lt"/>
              </a:rPr>
              <a:t>逐年</a:t>
            </a:r>
            <a:r>
              <a:rPr lang="zh-TW" altLang="zh-TW" sz="3600">
                <a:latin typeface="Microsoft JhengHei"/>
                <a:ea typeface="Microsoft JhengHei"/>
                <a:cs typeface="+mn-lt"/>
              </a:rPr>
              <a:t>擴大</a:t>
            </a:r>
            <a:r>
              <a:rPr lang="en-US" altLang="zh-TW" sz="3600">
                <a:latin typeface="Microsoft JhengHei"/>
                <a:ea typeface="Microsoft JhengHei"/>
                <a:cs typeface="+mn-lt"/>
              </a:rPr>
              <a:t>(</a:t>
            </a:r>
            <a:r>
              <a:rPr lang="zh-TW" altLang="en-US" sz="3600">
                <a:latin typeface="Microsoft JhengHei"/>
                <a:ea typeface="Microsoft JhengHei"/>
                <a:cs typeface="+mn-lt"/>
              </a:rPr>
              <a:t>增長趨勢</a:t>
            </a:r>
            <a:r>
              <a:rPr lang="en-US" altLang="zh-TW" sz="3600">
                <a:latin typeface="Microsoft JhengHei"/>
                <a:ea typeface="Microsoft JhengHei"/>
                <a:cs typeface="+mn-lt"/>
              </a:rPr>
              <a:t>)?</a:t>
            </a:r>
          </a:p>
          <a:p>
            <a:r>
              <a:rPr lang="zh-TW" altLang="en-US" sz="3600">
                <a:latin typeface="Microsoft JhengHei"/>
                <a:ea typeface="Microsoft JhengHei"/>
                <a:cs typeface="+mn-lt"/>
              </a:rPr>
              <a:t>城市支出增長趨勢</a:t>
            </a:r>
            <a:r>
              <a:rPr lang="en-US" altLang="zh-TW" sz="3600">
                <a:latin typeface="Microsoft JhengHei"/>
                <a:ea typeface="Microsoft JhengHei"/>
                <a:cs typeface="+mn-lt"/>
              </a:rPr>
              <a:t>?</a:t>
            </a:r>
          </a:p>
          <a:p>
            <a:pPr marL="0" indent="0">
              <a:buNone/>
            </a:pPr>
            <a:endParaRPr lang="en-US" altLang="zh-TW" sz="3600">
              <a:ea typeface="+mn-lt"/>
              <a:cs typeface="+mn-lt"/>
            </a:endParaRPr>
          </a:p>
          <a:p>
            <a:endParaRPr lang="en-US" altLang="zh-TW" sz="3600">
              <a:ea typeface="+mn-lt"/>
              <a:cs typeface="+mn-lt"/>
            </a:endParaRPr>
          </a:p>
          <a:p>
            <a:endParaRPr lang="en-US" altLang="zh-TW" sz="3600">
              <a:latin typeface="微軟正黑體" panose="020B0604030504040204" pitchFamily="34" charset="-120"/>
              <a:ea typeface="微軟正黑體" panose="020B0604030504040204" pitchFamily="34" charset="-120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10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C59C5-6D9D-0E6D-683C-FCD72E92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0882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6890E94-CB2E-45C7-A496-4FAB59A71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05720"/>
              </p:ext>
            </p:extLst>
          </p:nvPr>
        </p:nvGraphicFramePr>
        <p:xfrm>
          <a:off x="838200" y="924792"/>
          <a:ext cx="10435936" cy="5725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動作按鈕: 取得資訊 2">
            <a:hlinkClick r:id="rId8" highlightClick="1"/>
            <a:extLst>
              <a:ext uri="{FF2B5EF4-FFF2-40B4-BE49-F238E27FC236}">
                <a16:creationId xmlns:a16="http://schemas.microsoft.com/office/drawing/2014/main" id="{4B553EA7-2FC9-7057-7733-90C49ED55F09}"/>
              </a:ext>
            </a:extLst>
          </p:cNvPr>
          <p:cNvSpPr/>
          <p:nvPr/>
        </p:nvSpPr>
        <p:spPr>
          <a:xfrm>
            <a:off x="11274136" y="207818"/>
            <a:ext cx="644237" cy="613064"/>
          </a:xfrm>
          <a:prstGeom prst="actionButtonInformat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0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15—2021每年老人年金核付金額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2015—2021老人年金核付金額</a:t>
            </a:r>
          </a:p>
        </p:txBody>
      </p:sp>
      <p:sp>
        <p:nvSpPr>
          <p:cNvPr id="2" name="動作按鈕: 取得資訊 1">
            <a:hlinkClick r:id="rId5" highlightClick="1"/>
            <a:extLst>
              <a:ext uri="{FF2B5EF4-FFF2-40B4-BE49-F238E27FC236}">
                <a16:creationId xmlns:a16="http://schemas.microsoft.com/office/drawing/2014/main" id="{29DD3F48-C2C7-9EFB-CD18-7F0634B02FF4}"/>
              </a:ext>
            </a:extLst>
          </p:cNvPr>
          <p:cNvSpPr/>
          <p:nvPr/>
        </p:nvSpPr>
        <p:spPr>
          <a:xfrm>
            <a:off x="11547763" y="0"/>
            <a:ext cx="644237" cy="613064"/>
          </a:xfrm>
          <a:prstGeom prst="actionButtonInformation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15—2021累計縣市核付金額排行榜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2015—2021累計縣市核付金額排行榜</a:t>
            </a:r>
          </a:p>
        </p:txBody>
      </p:sp>
      <p:sp>
        <p:nvSpPr>
          <p:cNvPr id="5" name="動作按鈕: 取得資訊 4">
            <a:hlinkClick r:id="rId5" highlightClick="1"/>
            <a:extLst>
              <a:ext uri="{FF2B5EF4-FFF2-40B4-BE49-F238E27FC236}">
                <a16:creationId xmlns:a16="http://schemas.microsoft.com/office/drawing/2014/main" id="{A84EDB26-3E95-8FC4-B6DF-053FD04E3043}"/>
              </a:ext>
            </a:extLst>
          </p:cNvPr>
          <p:cNvSpPr/>
          <p:nvPr/>
        </p:nvSpPr>
        <p:spPr>
          <a:xfrm>
            <a:off x="11547763" y="0"/>
            <a:ext cx="644237" cy="613064"/>
          </a:xfrm>
          <a:prstGeom prst="actionButtonInformation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15—2021縣市核付佔比排行榜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2015—2021縣市核付佔比排行榜</a:t>
            </a:r>
          </a:p>
        </p:txBody>
      </p:sp>
      <p:sp>
        <p:nvSpPr>
          <p:cNvPr id="5" name="動作按鈕: 取得資訊 4">
            <a:hlinkClick r:id="rId5" highlightClick="1"/>
            <a:extLst>
              <a:ext uri="{FF2B5EF4-FFF2-40B4-BE49-F238E27FC236}">
                <a16:creationId xmlns:a16="http://schemas.microsoft.com/office/drawing/2014/main" id="{1B786EBA-574B-6CDA-F549-7017867E2D9F}"/>
              </a:ext>
            </a:extLst>
          </p:cNvPr>
          <p:cNvSpPr/>
          <p:nvPr/>
        </p:nvSpPr>
        <p:spPr>
          <a:xfrm>
            <a:off x="11547763" y="0"/>
            <a:ext cx="644237" cy="613064"/>
          </a:xfrm>
          <a:prstGeom prst="actionButtonInformation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15-2021 前五大核付老人年金縣市增長趨勢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2015-2021 前五大核付老人年金縣市增長趨勢</a:t>
            </a:r>
          </a:p>
        </p:txBody>
      </p:sp>
      <p:sp>
        <p:nvSpPr>
          <p:cNvPr id="5" name="動作按鈕: 取得資訊 4">
            <a:hlinkClick r:id="rId5" highlightClick="1"/>
            <a:extLst>
              <a:ext uri="{FF2B5EF4-FFF2-40B4-BE49-F238E27FC236}">
                <a16:creationId xmlns:a16="http://schemas.microsoft.com/office/drawing/2014/main" id="{B7EC2D6A-CD4C-1DE8-C478-D7BC54B3E9B7}"/>
              </a:ext>
            </a:extLst>
          </p:cNvPr>
          <p:cNvSpPr/>
          <p:nvPr/>
        </p:nvSpPr>
        <p:spPr>
          <a:xfrm>
            <a:off x="11547763" y="0"/>
            <a:ext cx="644237" cy="613064"/>
          </a:xfrm>
          <a:prstGeom prst="actionButtonInformation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15-2021 前五大核付老人年金縣市領取人數增長趨勢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2015-2021 前五大核付老人年金縣市領取人數增長趨勢</a:t>
            </a:r>
          </a:p>
        </p:txBody>
      </p:sp>
      <p:sp>
        <p:nvSpPr>
          <p:cNvPr id="5" name="動作按鈕: 取得資訊 4">
            <a:hlinkClick r:id="rId5" highlightClick="1"/>
            <a:extLst>
              <a:ext uri="{FF2B5EF4-FFF2-40B4-BE49-F238E27FC236}">
                <a16:creationId xmlns:a16="http://schemas.microsoft.com/office/drawing/2014/main" id="{20287731-9DE3-6954-7F9A-1CDA74474634}"/>
              </a:ext>
            </a:extLst>
          </p:cNvPr>
          <p:cNvSpPr/>
          <p:nvPr/>
        </p:nvSpPr>
        <p:spPr>
          <a:xfrm>
            <a:off x="11547763" y="0"/>
            <a:ext cx="644237" cy="613064"/>
          </a:xfrm>
          <a:prstGeom prst="actionButtonInformation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631</Words>
  <Application>Microsoft Office PowerPoint</Application>
  <PresentationFormat>寬螢幕</PresentationFormat>
  <Paragraphs>70</Paragraphs>
  <Slides>17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Calibri Light</vt:lpstr>
      <vt:lpstr>Microsoft JhengHei</vt:lpstr>
      <vt:lpstr>Calibri</vt:lpstr>
      <vt:lpstr>Segoe UI Light</vt:lpstr>
      <vt:lpstr>Segoe UI</vt:lpstr>
      <vt:lpstr>新細明體</vt:lpstr>
      <vt:lpstr>Microsoft JhengHei</vt:lpstr>
      <vt:lpstr>Arial</vt:lpstr>
      <vt:lpstr>Office Theme</vt:lpstr>
      <vt:lpstr>Custom Design</vt:lpstr>
      <vt:lpstr>主題：國民年金</vt:lpstr>
      <vt:lpstr>國民年金簡介</vt:lpstr>
      <vt:lpstr>國民年金-探討的問題</vt:lpstr>
      <vt:lpstr>目錄</vt:lpstr>
      <vt:lpstr>2015—2021老人年金核付金額</vt:lpstr>
      <vt:lpstr>2015—2021累計縣市核付金額排行榜</vt:lpstr>
      <vt:lpstr>2015—2021縣市核付佔比排行榜</vt:lpstr>
      <vt:lpstr>2015-2021 前五大核付老人年金縣市增長趨勢</vt:lpstr>
      <vt:lpstr>2015-2021 前五大核付老人年金縣市領取人數增長趨勢</vt:lpstr>
      <vt:lpstr>人均核付金額</vt:lpstr>
      <vt:lpstr>台灣人口占比老人及青壯年增長趨勢</vt:lpstr>
      <vt:lpstr>總結</vt:lpstr>
      <vt:lpstr>心得-名琮 B11123021</vt:lpstr>
      <vt:lpstr>心得-義和 B11123027</vt:lpstr>
      <vt:lpstr>心得-雁萍 B11123016</vt:lpstr>
      <vt:lpstr>心得-安邑 B11121030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admin</cp:lastModifiedBy>
  <cp:revision>116</cp:revision>
  <dcterms:created xsi:type="dcterms:W3CDTF">2016-09-04T11:54:55Z</dcterms:created>
  <dcterms:modified xsi:type="dcterms:W3CDTF">2023-01-05T02:56:08Z</dcterms:modified>
</cp:coreProperties>
</file>