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1/23/2017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1/23/2017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1/23/2017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1/23/2017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1/23/2017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Mobile first design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mobile first design?</a:t>
            </a:r>
          </a:p>
        </p:txBody>
      </p:sp>
      <p:sp>
        <p:nvSpPr>
          <p:cNvPr id="3" name="Content Placeholder 2"/>
          <p:cNvSpPr>
            <a:spLocks noGrp="1"/>
          </p:cNvSpPr>
          <p:nvPr>
            <p:ph idx="1"/>
          </p:nvPr>
        </p:nvSpPr>
        <p:spPr/>
        <p:txBody>
          <a:bodyPr/>
          <a:lstStyle/>
          <a:p>
            <a:r>
              <a:rPr lang="en-US" dirty="0"/>
              <a:t>The mobile-first approach is exactly as it sounds: designing for the smallest screen and working your way up. It is one of the best strategies to create either a responsive or adaptive design.</a:t>
            </a:r>
          </a:p>
          <a:p>
            <a:r>
              <a:rPr lang="en-US" dirty="0"/>
              <a:t>The mobile-first approach is a tenet of </a:t>
            </a:r>
            <a:r>
              <a:rPr lang="en-US" b="1" dirty="0"/>
              <a:t>progressive enhancement</a:t>
            </a:r>
            <a:r>
              <a:rPr lang="en-US" dirty="0"/>
              <a:t>. </a:t>
            </a:r>
          </a:p>
          <a:p>
            <a:r>
              <a:rPr lang="en-US" dirty="0"/>
              <a:t>The opposite approach is </a:t>
            </a:r>
            <a:r>
              <a:rPr lang="en-US" b="1" dirty="0"/>
              <a:t>graceful degradation</a:t>
            </a:r>
            <a:r>
              <a:rPr lang="en-US" dirty="0"/>
              <a:t>.</a:t>
            </a:r>
            <a:endParaRPr lang="en-US" dirty="0"/>
          </a:p>
        </p:txBody>
      </p:sp>
    </p:spTree>
    <p:extLst>
      <p:ext uri="{BB962C8B-B14F-4D97-AF65-F5344CB8AC3E}">
        <p14:creationId xmlns:p14="http://schemas.microsoft.com/office/powerpoint/2010/main" val="343756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Mobile-First = Content-First</a:t>
            </a:r>
            <a:endParaRPr lang="en-US" dirty="0"/>
          </a:p>
        </p:txBody>
      </p:sp>
      <p:sp>
        <p:nvSpPr>
          <p:cNvPr id="3" name="Content Placeholder 2"/>
          <p:cNvSpPr>
            <a:spLocks noGrp="1"/>
          </p:cNvSpPr>
          <p:nvPr>
            <p:ph idx="1"/>
          </p:nvPr>
        </p:nvSpPr>
        <p:spPr/>
        <p:txBody>
          <a:bodyPr/>
          <a:lstStyle/>
          <a:p>
            <a:r>
              <a:rPr lang="en-US" dirty="0"/>
              <a:t>If your site is good on a mobile device, it translates better to all devices. </a:t>
            </a:r>
          </a:p>
          <a:p>
            <a:r>
              <a:rPr lang="en-US" dirty="0"/>
              <a:t>Mobile has the most limitations, screen size and bandwidth to name a few, and so designing within these parameters force you to prioritize content ruthlessly.</a:t>
            </a:r>
          </a:p>
          <a:p>
            <a:r>
              <a:rPr lang="en-US" dirty="0"/>
              <a:t>The mobile-first approach organically leads to a design that’s more content-focused, and therefore user-focused.</a:t>
            </a:r>
          </a:p>
          <a:p>
            <a:r>
              <a:rPr lang="en-US" dirty="0"/>
              <a:t>One caveat, though, is that mobile users sometimes require different content than desktop users. </a:t>
            </a:r>
            <a:endParaRPr lang="en-US" dirty="0"/>
          </a:p>
        </p:txBody>
      </p:sp>
    </p:spTree>
    <p:extLst>
      <p:ext uri="{BB962C8B-B14F-4D97-AF65-F5344CB8AC3E}">
        <p14:creationId xmlns:p14="http://schemas.microsoft.com/office/powerpoint/2010/main" val="296236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follow</a:t>
            </a:r>
          </a:p>
        </p:txBody>
      </p:sp>
      <p:sp>
        <p:nvSpPr>
          <p:cNvPr id="3" name="Content Placeholder 2"/>
          <p:cNvSpPr>
            <a:spLocks noGrp="1"/>
          </p:cNvSpPr>
          <p:nvPr>
            <p:ph idx="1"/>
          </p:nvPr>
        </p:nvSpPr>
        <p:spPr/>
        <p:txBody>
          <a:bodyPr/>
          <a:lstStyle/>
          <a:p>
            <a:r>
              <a:rPr lang="en-US" b="1" dirty="0"/>
              <a:t>1. Content Inventory —</a:t>
            </a:r>
            <a:r>
              <a:rPr lang="en-US" dirty="0"/>
              <a:t> This is a spreadsheet or equivalent document containing all the elements you want to include.</a:t>
            </a:r>
          </a:p>
          <a:p>
            <a:r>
              <a:rPr lang="en-US" b="1" dirty="0"/>
              <a:t>2. Visual Hierarchy — </a:t>
            </a:r>
            <a:r>
              <a:rPr lang="en-US" dirty="0"/>
              <a:t>Prioritize the elements in the content inventory and determine how to display the most important elements prominently.</a:t>
            </a:r>
          </a:p>
          <a:p>
            <a:r>
              <a:rPr lang="en-US" b="1" dirty="0"/>
              <a:t>3. Design with the smallest breakpoints and then scale up — </a:t>
            </a:r>
            <a:r>
              <a:rPr lang="en-US" dirty="0"/>
              <a:t>Build the mobile wireframe first, then use that as the model for larger breakpoints. Expand the screen until there’s too much white space</a:t>
            </a:r>
          </a:p>
          <a:p>
            <a:r>
              <a:rPr lang="en-US" b="1" dirty="0"/>
              <a:t>4. Enlarge touch targets —</a:t>
            </a:r>
            <a:r>
              <a:rPr lang="en-US" dirty="0"/>
              <a:t> Fingers are much wider than pixel-precise mouse cursors, and so need larger elements on which to tap. At the time of this writing, Apple recommends 44 pixels square for touch targets. Give hyperlinks plenty of space, and slightly enlarge buttons, and make sure that</a:t>
            </a:r>
            <a:endParaRPr lang="en-US" dirty="0"/>
          </a:p>
        </p:txBody>
      </p:sp>
    </p:spTree>
    <p:extLst>
      <p:ext uri="{BB962C8B-B14F-4D97-AF65-F5344CB8AC3E}">
        <p14:creationId xmlns:p14="http://schemas.microsoft.com/office/powerpoint/2010/main" val="115878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follow</a:t>
            </a:r>
          </a:p>
        </p:txBody>
      </p:sp>
      <p:sp>
        <p:nvSpPr>
          <p:cNvPr id="3" name="Content Placeholder 2"/>
          <p:cNvSpPr>
            <a:spLocks noGrp="1"/>
          </p:cNvSpPr>
          <p:nvPr>
            <p:ph idx="1"/>
          </p:nvPr>
        </p:nvSpPr>
        <p:spPr/>
        <p:txBody>
          <a:bodyPr/>
          <a:lstStyle/>
          <a:p>
            <a:r>
              <a:rPr lang="en-US" b="1" dirty="0"/>
              <a:t>5. Don’t count on hovers —</a:t>
            </a:r>
            <a:r>
              <a:rPr lang="en-US" dirty="0"/>
              <a:t> It almost goes without saying, but designers often rely on hover and </a:t>
            </a:r>
            <a:r>
              <a:rPr lang="en-US" dirty="0" err="1"/>
              <a:t>mouseover</a:t>
            </a:r>
            <a:r>
              <a:rPr lang="en-US" dirty="0"/>
              <a:t> effects in their interactive work. If you’re thinking mobile-friendly, don’t. There is no hover control for fingertips yet.</a:t>
            </a:r>
          </a:p>
          <a:p>
            <a:r>
              <a:rPr lang="en-US" b="1" dirty="0"/>
              <a:t>6. Think “app” —</a:t>
            </a:r>
            <a:r>
              <a:rPr lang="en-US" dirty="0"/>
              <a:t> Mobile users are accustomed to motion and a modicum of control in their experience. Think about off-canvas navigation, </a:t>
            </a:r>
            <a:r>
              <a:rPr lang="en-US" dirty="0" err="1"/>
              <a:t>expandible</a:t>
            </a:r>
            <a:r>
              <a:rPr lang="en-US" dirty="0"/>
              <a:t> widgets, AJAX calls, or other elements on the screen with which users can interact without refreshing the page.</a:t>
            </a:r>
          </a:p>
          <a:p>
            <a:r>
              <a:rPr lang="en-US" b="1" dirty="0"/>
              <a:t>7. Avoid large graphics — </a:t>
            </a:r>
            <a:r>
              <a:rPr lang="en-US" dirty="0"/>
              <a:t>Landscape photos and complex graphics don’t display well when your screen is only a few inches across. Cater to mobile users with images that are readable on handheld screens.</a:t>
            </a:r>
          </a:p>
          <a:p>
            <a:r>
              <a:rPr lang="en-US" b="1" dirty="0"/>
              <a:t>8. Test it in a real device —</a:t>
            </a:r>
            <a:r>
              <a:rPr lang="en-US" dirty="0"/>
              <a:t> Nothing beats discovering for yourself how usable a website is (or isn’t). Step away from your desktop/laptop computer and load up your product on a real phone or tablet. Tap through pages. Is the site easy to navigate? Does it load in a timely fashion? Are the text and graphics easy to read?</a:t>
            </a:r>
          </a:p>
          <a:p>
            <a:endParaRPr lang="en-US" dirty="0"/>
          </a:p>
        </p:txBody>
      </p:sp>
    </p:spTree>
    <p:extLst>
      <p:ext uri="{BB962C8B-B14F-4D97-AF65-F5344CB8AC3E}">
        <p14:creationId xmlns:p14="http://schemas.microsoft.com/office/powerpoint/2010/main" val="62989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example</a:t>
            </a:r>
          </a:p>
        </p:txBody>
      </p:sp>
      <p:sp>
        <p:nvSpPr>
          <p:cNvPr id="3" name="Content Placeholder 2"/>
          <p:cNvSpPr>
            <a:spLocks noGrp="1"/>
          </p:cNvSpPr>
          <p:nvPr>
            <p:ph idx="1"/>
          </p:nvPr>
        </p:nvSpPr>
        <p:spPr>
          <a:xfrm>
            <a:off x="581192" y="2180496"/>
            <a:ext cx="5978999" cy="3678303"/>
          </a:xfrm>
        </p:spPr>
        <p:txBody>
          <a:bodyPr/>
          <a:lstStyle/>
          <a:p>
            <a:r>
              <a:rPr lang="en-US" dirty="0"/>
              <a:t>Smartphone view : </a:t>
            </a:r>
          </a:p>
          <a:p>
            <a:endParaRPr lang="en-US" dirty="0"/>
          </a:p>
          <a:p>
            <a:r>
              <a:rPr lang="en-US" dirty="0"/>
              <a:t>How much do users need?</a:t>
            </a:r>
          </a:p>
          <a:p>
            <a:r>
              <a:rPr lang="en-US" dirty="0"/>
              <a:t>Thinking mobile-first forces us to think about what’s </a:t>
            </a:r>
            <a:r>
              <a:rPr lang="en-US" i="1" dirty="0"/>
              <a:t>really</a:t>
            </a:r>
            <a:r>
              <a:rPr lang="en-US" dirty="0"/>
              <a:t> important</a:t>
            </a:r>
          </a:p>
          <a:p>
            <a:endParaRPr lang="en-US" dirty="0"/>
          </a:p>
        </p:txBody>
      </p:sp>
      <p:pic>
        <p:nvPicPr>
          <p:cNvPr id="1028" name="Picture 4" descr="image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74" y="504247"/>
            <a:ext cx="3913043" cy="598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60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Example</a:t>
            </a:r>
          </a:p>
        </p:txBody>
      </p:sp>
      <p:sp>
        <p:nvSpPr>
          <p:cNvPr id="3" name="Content Placeholder 2"/>
          <p:cNvSpPr>
            <a:spLocks noGrp="1"/>
          </p:cNvSpPr>
          <p:nvPr>
            <p:ph idx="1"/>
          </p:nvPr>
        </p:nvSpPr>
        <p:spPr>
          <a:xfrm>
            <a:off x="581194" y="2162023"/>
            <a:ext cx="4720480" cy="3678303"/>
          </a:xfrm>
        </p:spPr>
        <p:txBody>
          <a:bodyPr/>
          <a:lstStyle/>
          <a:p>
            <a:r>
              <a:rPr lang="en-US" dirty="0"/>
              <a:t>Tablet view :</a:t>
            </a:r>
          </a:p>
          <a:p>
            <a:endParaRPr lang="en-US" dirty="0"/>
          </a:p>
          <a:p>
            <a:r>
              <a:rPr lang="en-US" dirty="0"/>
              <a:t>As we design for a tablet-sized view, we’re better able to add secondary information like additional products</a:t>
            </a:r>
          </a:p>
          <a:p>
            <a:r>
              <a:rPr lang="en-US" dirty="0"/>
              <a:t>We can also expand the navigation at the top of the page and add content that encourages sales without actually leading to them</a:t>
            </a:r>
            <a:endParaRPr lang="en-US" dirty="0"/>
          </a:p>
          <a:p>
            <a:endParaRPr lang="en-US" dirty="0"/>
          </a:p>
          <a:p>
            <a:endParaRPr lang="en-US" dirty="0"/>
          </a:p>
        </p:txBody>
      </p:sp>
      <p:pic>
        <p:nvPicPr>
          <p:cNvPr id="2050" name="Picture 2" descr="image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466" y="415814"/>
            <a:ext cx="6409026" cy="633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example</a:t>
            </a:r>
          </a:p>
        </p:txBody>
      </p:sp>
      <p:sp>
        <p:nvSpPr>
          <p:cNvPr id="3" name="Content Placeholder 2"/>
          <p:cNvSpPr>
            <a:spLocks noGrp="1"/>
          </p:cNvSpPr>
          <p:nvPr>
            <p:ph idx="1"/>
          </p:nvPr>
        </p:nvSpPr>
        <p:spPr>
          <a:xfrm>
            <a:off x="581192" y="2180496"/>
            <a:ext cx="3870735" cy="3678303"/>
          </a:xfrm>
        </p:spPr>
        <p:txBody>
          <a:bodyPr/>
          <a:lstStyle/>
          <a:p>
            <a:r>
              <a:rPr lang="en-US" dirty="0"/>
              <a:t>Desktop view :</a:t>
            </a:r>
          </a:p>
          <a:p>
            <a:endParaRPr lang="en-US" dirty="0"/>
          </a:p>
          <a:p>
            <a:r>
              <a:rPr lang="en-US" dirty="0"/>
              <a:t>Finally, the desktop view can support as much information as you decide is important. </a:t>
            </a:r>
            <a:r>
              <a:rPr lang="en-US"/>
              <a:t>This is where the home page can accommodate all of the information you see fit, whether or not it fits.</a:t>
            </a:r>
            <a:endParaRPr lang="en-US" dirty="0"/>
          </a:p>
        </p:txBody>
      </p:sp>
      <p:pic>
        <p:nvPicPr>
          <p:cNvPr id="3074" name="Picture 2" descr="image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002" y="231100"/>
            <a:ext cx="7000962" cy="628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325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TotalTime>
  <Words>208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 2</vt:lpstr>
      <vt:lpstr>Dividend</vt:lpstr>
      <vt:lpstr>Mobile first design </vt:lpstr>
      <vt:lpstr>What is mobile first design?</vt:lpstr>
      <vt:lpstr>Mobile-First = Content-First</vt:lpstr>
      <vt:lpstr>Steps to follow</vt:lpstr>
      <vt:lpstr>Steps to follow</vt:lpstr>
      <vt:lpstr>Design example</vt:lpstr>
      <vt:lpstr>Design Example</vt:lpstr>
      <vt:lpstr>Design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first design </dc:title>
  <dc:creator>Tiffany Ford</dc:creator>
  <cp:lastModifiedBy>Tiffany Ford</cp:lastModifiedBy>
  <cp:revision>8</cp:revision>
  <dcterms:created xsi:type="dcterms:W3CDTF">2017-01-23T15:07:25Z</dcterms:created>
  <dcterms:modified xsi:type="dcterms:W3CDTF">2017-01-23T15:13:11Z</dcterms:modified>
</cp:coreProperties>
</file>