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6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2C7CF-5DCA-43A3-AE74-C27BB2135156}" v="25" dt="2024-12-06T19:47:52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999F-97C1-2A4A-E03B-6A009824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7BA7C-DCC5-AF29-F70B-1F0F241A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B65B-47DF-4722-9B50-933AD49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D515-99BE-7ABC-C89D-71B2D926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BD6A-72A2-853A-9E2D-5927E596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CACA-5A29-DC22-B9C7-359CC14B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E141-01EA-ED93-BAE5-32CC71AC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9CD0-293D-7000-ADE9-67B4A93E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21E2-650B-0EB3-4463-F21AFEED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51E4-2C9C-1AFB-5055-DD8D3B0D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EED96-E5DC-F816-0D87-ECF226EC3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0B5BF-51EF-AE2A-26FA-3C9C7E9C2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04E4-4593-8436-127E-C245B91C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7A7FD-1889-23D6-7F8B-211C1E8A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C0B5-5D72-0AE1-4809-B05872D2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5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C39E-7C5A-5F92-69EC-FE0BA168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EC23-9631-DE7B-2444-FB059BFC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E50-B047-D4D1-4A18-76D958D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EDFA-1FD7-521E-B84C-4172FB6B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65B8-9AE3-3C56-DC21-C61BA5C2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A35-51F0-CB79-D76C-1A580C34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5A865-5675-ADDA-034A-9F23CC87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2DB6-21AE-F69E-B6B9-24977F73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9FD7-D592-1FC5-EC35-3C202664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5FEB-B38A-703A-8D26-3B7AE024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2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6577-59F0-9401-5439-DD8F4522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5A33-0797-886C-72D6-4B01855E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61F0-15F2-3883-D9AE-29481B7C2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7661-3BC8-4ADC-57B5-EF4A43FE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CC81-FAAE-2A03-8468-E4956DD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B26C-8ACE-B604-833D-0CDD5A7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43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AAEB-A8C8-95CC-C69A-69CDF66A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5535-18F3-09B3-03DD-039A414F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6F66E-BEB3-AEBA-969D-7A715F53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43BE-1005-9D6D-2E27-E463FBB02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788BE-F22F-BF2D-FFEB-A64DEF159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A905F-56FC-164C-658F-676658E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DE5E4-0759-80A0-3733-480A741F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67653-1C19-927C-FB7E-A816CCA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1584-6265-9082-68B2-D6FF2FA3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AA107-E09D-E3B3-AD61-50BA96D8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D57D-E5B5-9AD7-EC04-954F5C10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0802E-D8EA-F762-C9DD-D8EE6E08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D552E-888D-40CB-D85F-D69566F4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0A2F0-7902-BCA3-577D-BC30276E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6FB5A-96F8-92F6-7ACD-EF30C499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DDDB-8331-E4C2-5487-6896AA9B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4940-904C-DF76-E3F0-6D240599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2356-4698-EDA9-F9B2-A4856FA7F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8DED-485F-879C-B90B-48F834A3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D1548-FE7F-D46C-27C3-A4D10028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12B62-200F-8BC7-0A21-366A15F0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6E8D-3F49-E2B9-9B42-7D92F6DF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7E8E1-0862-1C51-CDCB-4FAE0740A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8B87E-FD18-3E0C-DF07-F55CDCD2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769C-158C-5BBA-90E3-37E23385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15D2-D498-DAED-86C9-3C69F985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C771-92F1-0DA7-01EE-888E08F3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9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793EA-7A77-DBBF-5268-D9C12F42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E5D4-A4E7-77D9-DCA4-63E680BD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4C77-B9B4-2C53-D6B6-92B6A81D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AE84B-97FA-41D2-B5F7-1E9A1C738EEE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A250-A56D-2ACC-272E-8BF1CE51C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E8EA-D481-A15A-9541-50110CCE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57245-69BA-44FF-86A4-6FAD31C13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8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habitas.org.uk/marinelife/sponge_guide/sponges.asp?item=C189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abitas.org.uk/marinelife/sponge_guide/sponges.asp?item=C8340" TargetMode="Externa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DBB3-6C11-4370-646B-72B6E62D3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Sponges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2E06-E988-9A41-18E0-654CB097B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2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B574-6D54-2052-8C0C-4F2D64DF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Aplysilla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FC79-4BE3-4974-13E6-728D9966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seem encrusting but need to check</a:t>
            </a:r>
          </a:p>
          <a:p>
            <a:r>
              <a:rPr lang="en-US" dirty="0"/>
              <a:t>genus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9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B07-BB8D-4752-35AD-E8035FD3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C5A7-C93A-298F-AAD0-DBC88977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AD8B-9AAA-9635-50C7-A794AACB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Asbestopluma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9102-F4AD-B249-6D35-BC90EDD8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Genus</a:t>
            </a:r>
          </a:p>
          <a:p>
            <a:r>
              <a:rPr lang="en-US" dirty="0"/>
              <a:t>Carnivorous sponges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2D9E-118E-3D74-ED3B-36F09F63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Asconema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BB1A-65B8-6A90-FB06-70E8842DE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6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56B-AADB-087C-30EB-EFCD3A40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Asconema</a:t>
            </a:r>
            <a:r>
              <a:rPr lang="en-GB" dirty="0"/>
              <a:t> </a:t>
            </a:r>
            <a:r>
              <a:rPr lang="en-GB" dirty="0" err="1"/>
              <a:t>foliatum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4FB3-8BD6-8636-840C-443BB0F6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4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A38E-C9C0-A9FE-109F-1476B02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Axinella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0F8B-6926-9F5D-BCD0-706C2D08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214F-AAA1-460B-077D-F02355E9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Axinella</a:t>
            </a:r>
            <a:r>
              <a:rPr lang="en-GB" dirty="0"/>
              <a:t> </a:t>
            </a:r>
            <a:r>
              <a:rPr lang="en-GB" dirty="0" err="1"/>
              <a:t>infundibuliformis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7BAD-734C-FEB7-B161-8D0FB7E5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3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3312-BBFD-13FA-2AD0-472DFF96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Axinella</a:t>
            </a:r>
            <a:r>
              <a:rPr lang="en-GB" dirty="0"/>
              <a:t> </a:t>
            </a:r>
            <a:r>
              <a:rPr lang="en-GB" dirty="0" err="1"/>
              <a:t>polypoides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E27E-1501-8B41-E638-8FEC3E1E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7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CCAB-1719-37F3-F471-CEFAD35B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Axinella</a:t>
            </a:r>
            <a:r>
              <a:rPr lang="en-GB" dirty="0"/>
              <a:t> rugosa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F9F8-34BD-4065-02CB-4D2C4D2B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9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582-2B6D-BE63-32EC-81DA1EA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Axinellida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F2C-0613-A007-839E-59D6752E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2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F4A1-F8CA-0B83-C0BB-1D912AF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Axinellidae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F794-137F-5E78-C712-5A5FFDF7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FA90-CA5D-8104-C774-A957B73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Antho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12BA-95FB-86AE-F907-01BAD431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43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2D4-5908-6D2B-7AC6-0F69C14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Chondrocladia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BDDA-1D8E-5DDE-4EB8-D31AB8A6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8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E0B3-BDB8-1095-1593-2C9766C3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Chonelasma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9E69-9E71-4303-86A4-388E49E0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7BD9-7B11-706F-B73F-58180F23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Cladorhiza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029B-5C30-38DC-12CC-00C35EC4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69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BD8B-B478-2ABE-E01A-DF43117E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Craniella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F53F-9057-DBC8-C8C0-2EDE0595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1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5BBF-2594-497D-3E73-0FE8C9B6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Craniella</a:t>
            </a:r>
            <a:r>
              <a:rPr lang="en-GB" dirty="0"/>
              <a:t> cranium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58C5-35F2-4127-DADF-30A13F88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516063"/>
            <a:ext cx="10515600" cy="4351338"/>
          </a:xfrm>
        </p:spPr>
        <p:txBody>
          <a:bodyPr/>
          <a:lstStyle/>
          <a:p>
            <a:r>
              <a:rPr lang="en-US" dirty="0"/>
              <a:t>Species </a:t>
            </a:r>
          </a:p>
          <a:p>
            <a:r>
              <a:rPr lang="en-US" dirty="0"/>
              <a:t>Massive</a:t>
            </a:r>
          </a:p>
          <a:p>
            <a:r>
              <a:rPr lang="en-GB" dirty="0">
                <a:hlinkClick r:id="rId2"/>
              </a:rPr>
              <a:t>https://www.habitas.org.uk/marinelife/sponge_guide/sponges.asp?item=C1890</a:t>
            </a:r>
            <a:endParaRPr lang="en-US" dirty="0"/>
          </a:p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997A86-42CC-C9A1-CBC3-A9A67635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886" y="310583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1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BCBF-517B-9702-9554-970D3E1D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Craniella</a:t>
            </a:r>
            <a:r>
              <a:rPr lang="en-GB" dirty="0"/>
              <a:t> </a:t>
            </a:r>
            <a:r>
              <a:rPr lang="en-GB" dirty="0" err="1"/>
              <a:t>longipilis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F794-68D2-732F-718C-C90E31A7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49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4725-46D7-8B53-778D-4DEC0DF0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Craniella</a:t>
            </a:r>
            <a:r>
              <a:rPr lang="en-GB" dirty="0"/>
              <a:t> </a:t>
            </a:r>
            <a:r>
              <a:rPr lang="en-GB" dirty="0" err="1"/>
              <a:t>polyura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9ECD-81DC-C3B6-6E64-DC6193D1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68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57D-AD66-1B36-FC6D-FFDE4D5A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Craniella</a:t>
            </a:r>
            <a:r>
              <a:rPr lang="en-GB" dirty="0"/>
              <a:t> </a:t>
            </a:r>
            <a:r>
              <a:rPr lang="en-GB" dirty="0" err="1"/>
              <a:t>zetlandica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6663-2128-FA23-EC56-4137660C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13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7D11-F050-FA5C-3F57-2A0571F7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Demospongiae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E0AB-0D70-4538-1B3A-3EB92A4E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38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830B-B6B5-3C12-451E-1BB0568D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Dendroceratida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28BC-E1B3-C9E6-CD35-471DEDE9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367A-8729-8982-5BBB-EB23450B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Antho</a:t>
            </a:r>
            <a:r>
              <a:rPr lang="en-GB" dirty="0"/>
              <a:t> (</a:t>
            </a:r>
            <a:r>
              <a:rPr lang="en-GB" dirty="0" err="1"/>
              <a:t>Antho</a:t>
            </a:r>
            <a:r>
              <a:rPr lang="en-GB" dirty="0"/>
              <a:t>) dichotoma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CA93-00CA-9269-51B7-6A0D585A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18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7EE-4732-AFA7-961D-4C2A744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Euplectella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8CF6-FDE5-C5B6-16B5-88B4839E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68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72C7-845E-02CD-4B42-F77DF14E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CAAF-822D-EB42-8514-223DF493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9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3642-E60F-5399-9B92-201A014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atlantica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9C93-6BA8-CAF5-08BF-66410D3E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56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5534-747E-F83D-A08C-14CD006A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</a:t>
            </a:r>
            <a:r>
              <a:rPr lang="en-GB" dirty="0" err="1"/>
              <a:t>barretti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37DF-FCCF-54F2-71F0-5E48B41A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75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9C4-08E7-B96C-E334-85FC5059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</a:t>
            </a:r>
            <a:r>
              <a:rPr lang="en-GB" dirty="0" err="1"/>
              <a:t>hentscheli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7BF9-7D77-65FD-D74E-0E0CBD48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02C4-37FF-216C-C68D-F6069404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</a:t>
            </a:r>
            <a:r>
              <a:rPr lang="en-GB" dirty="0" err="1"/>
              <a:t>macandrewii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454-D250-05AB-6575-949164DC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81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55DB-4F1B-EEF7-C846-99024A36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</a:t>
            </a:r>
            <a:r>
              <a:rPr lang="en-GB" dirty="0" err="1"/>
              <a:t>megastrella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5464-8A28-1EAE-05EF-BA0EF064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90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D26F-0D8E-1CE3-9703-44B808A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parva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7C89-8BFC-5D5B-EF47-E15BF775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52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A915-52E7-AA84-E825-9A90C209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Geodia</a:t>
            </a:r>
            <a:r>
              <a:rPr lang="en-GB" dirty="0"/>
              <a:t> </a:t>
            </a:r>
            <a:r>
              <a:rPr lang="en-GB" dirty="0" err="1"/>
              <a:t>phlegraei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1B72-9A8A-4926-3B5A-65FB59D8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79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CAF6-6BEB-93FB-D489-6786503F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Geodiidae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5EEE-2E57-3680-2633-B841533C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F025-8A83-BAC9-1DCE-3FF3DA8C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Antho</a:t>
            </a:r>
            <a:r>
              <a:rPr lang="en-GB" dirty="0"/>
              <a:t> dichotoma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EB65D6-A90D-7044-58E2-91D0E11760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371" y="3900771"/>
            <a:ext cx="3558571" cy="266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0ACB00-1315-4E26-1985-86DE1946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89" y="380648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A68D33-7820-1071-59E0-472A2963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42" y="194015"/>
            <a:ext cx="4463143" cy="33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FA644-257F-2485-5BE7-32272CF028D0}"/>
              </a:ext>
            </a:extLst>
          </p:cNvPr>
          <p:cNvSpPr txBox="1"/>
          <p:nvPr/>
        </p:nvSpPr>
        <p:spPr>
          <a:xfrm>
            <a:off x="609600" y="1690688"/>
            <a:ext cx="6411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https://www.habitas.org.uk/marinelife/sponge_guide/sponges.asp?item=C8340</a:t>
            </a:r>
            <a:endParaRPr lang="en-GB" dirty="0"/>
          </a:p>
          <a:p>
            <a:endParaRPr lang="en-GB" dirty="0"/>
          </a:p>
          <a:p>
            <a:r>
              <a:rPr lang="en-GB" dirty="0"/>
              <a:t>Arborescent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833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F970-BB1C-4969-AB73-AB60B276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Halichondrida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094E-858E-C153-2CB7-987D97DA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1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138D-8EB3-8C1B-AC09-2755CCB1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Haliclona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99ED-BB87-7C75-8CEF-E83FA7D0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29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666C-ADB3-B0FB-87CE-78B92A02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Haliclona</a:t>
            </a:r>
            <a:r>
              <a:rPr lang="en-GB" dirty="0"/>
              <a:t> </a:t>
            </a:r>
            <a:r>
              <a:rPr lang="en-GB" dirty="0" err="1"/>
              <a:t>urceolus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F558-2893-11DF-64E9-4119EDF3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03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6927-E463-A298-61E2-802CBCB5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Haplosclerida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86BB-184D-CD03-9944-9DF2EA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16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6BF-6356-4CCD-2CB9-DAFEF5E7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Hexactinellida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592D-9898-8CCE-320B-5BA71882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19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70F-9B77-E181-BDAC-EC1CA7BC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Hexadella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47B79-0E3E-D6D1-FFD9-53144C85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34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CF55-49FD-969F-CE02-9E4DDFDD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Hexadella</a:t>
            </a:r>
            <a:r>
              <a:rPr lang="en-GB" dirty="0"/>
              <a:t> </a:t>
            </a:r>
            <a:r>
              <a:rPr lang="en-GB" dirty="0" err="1"/>
              <a:t>dedritifera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BF6F-65FE-A07C-D870-27ABAC01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95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27AA-22D3-FD5F-89FC-F856A46F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Hyalonema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45BF-8983-7020-847A-62EE7A7E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71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A02D-3FF9-8E59-6B07-C9BD9B4B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Hymedesmia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0F1C-6752-062D-6563-9943BEF1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35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B73-320F-55CA-E3A4-C94C64A4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Lanthellidae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A756-8BD2-21D4-61F1-9569BBDD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A6C9-ACBA-8190-B1A9-CB3F9D5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Anthoptilum</a:t>
            </a:r>
            <a:r>
              <a:rPr lang="en-GB" dirty="0"/>
              <a:t> grandiflorum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3FE7-1FD0-943A-C823-0F0CF7DD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Seapen</a:t>
            </a:r>
            <a:r>
              <a:rPr lang="en-US" dirty="0"/>
              <a:t>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602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C2A-8E2C-090A-EF1C-C0365B7F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Mycale (</a:t>
            </a:r>
            <a:r>
              <a:rPr lang="en-GB" dirty="0" err="1"/>
              <a:t>mycale</a:t>
            </a:r>
            <a:r>
              <a:rPr lang="en-GB" dirty="0"/>
              <a:t>) lingua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01D3-EDE4-DF8A-CE47-E74F7FB4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82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15BB-5329-F906-A828-E956F450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Mycale (Mycale) lingua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41DD-8173-848C-1BEB-CACC79FC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013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0AAB-5D18-5463-C27A-A2C21AC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Mycale lingua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14E2-B119-CACE-0777-7808024F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666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47C-3268-0B0C-3FDB-74E0ACC5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Mycalidae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EE2B-7F68-D05E-B7CB-52281FB2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56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F570-7D76-211B-CCB7-5985E299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Pachastrellidae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28C9-3245-115A-45AD-7BB1ED6B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90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95BE-9517-5100-E44B-0B67E21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Phakellia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3A31-67BC-9E0F-5DCE-D2F5486C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27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5C50-ADC2-45B5-8E52-09FBF89E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Phakellia</a:t>
            </a:r>
            <a:r>
              <a:rPr lang="en-GB" dirty="0"/>
              <a:t> </a:t>
            </a:r>
            <a:r>
              <a:rPr lang="en-GB" dirty="0" err="1"/>
              <a:t>bowerbanki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B262-0341-2419-8E9D-671405FC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51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B96-043A-8733-433F-3DB0A558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Phakellia</a:t>
            </a:r>
            <a:r>
              <a:rPr lang="en-GB" dirty="0"/>
              <a:t> robusta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046-1A24-20AE-A5CC-620FE7A2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618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D47B-9720-77DB-75F6-7E5BAB1C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Phakellia</a:t>
            </a:r>
            <a:r>
              <a:rPr lang="en-GB" dirty="0"/>
              <a:t> </a:t>
            </a:r>
            <a:r>
              <a:rPr lang="en-GB" dirty="0" err="1"/>
              <a:t>ventilabrum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9EC7-EB0F-661C-FF0A-53BFF301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2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639F-D4E7-2D1E-A625-E6B20DF8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Pheronema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6068-013F-FA2F-BB40-88B639D2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7FF6-2D79-AE19-E506-089F5B0D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Aphrocallistes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2E1E-6629-CF8A-D419-D230EB80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590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0DC5-A24E-83D9-D765-F8A1B479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Pheronema</a:t>
            </a:r>
            <a:r>
              <a:rPr lang="en-GB" dirty="0"/>
              <a:t> </a:t>
            </a:r>
            <a:r>
              <a:rPr lang="en-GB" dirty="0" err="1"/>
              <a:t>carpenteri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98A7-2092-06F4-9638-99834E07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2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6485-642D-7464-74A0-8C16C9A9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Poecilosclerida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0A02-A6C0-75CD-AC6C-F4AB0F50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61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07B2-7527-48DF-9C1F-4F5D63F6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105A-49CF-CEAB-5BC4-046DB1A8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69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8E6E-2365-11E5-A9D1-B7B40CC3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</a:t>
            </a:r>
            <a:r>
              <a:rPr lang="en-GB" dirty="0" err="1"/>
              <a:t>andrica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FB3E-00C3-0B8D-E70D-FBDF97EF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32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85C-A629-92DE-DFE2-CFC8C42A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</a:t>
            </a:r>
            <a:r>
              <a:rPr lang="en-GB" dirty="0" err="1"/>
              <a:t>arctica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DDDC-BF09-9355-98A8-A3E02C76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568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000-12CF-BE14-5073-DA034A7A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</a:t>
            </a:r>
            <a:r>
              <a:rPr lang="en-GB" dirty="0" err="1"/>
              <a:t>grimaldii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F16A-35B6-3140-5086-BD909C00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49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9BA1-B3E2-4545-2DC1-5E1A108C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</a:t>
            </a:r>
            <a:r>
              <a:rPr lang="en-GB" dirty="0" err="1"/>
              <a:t>hemisphaerica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F5EA-095C-9B25-0641-C93795DF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906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08D1-023B-B63F-5372-2125678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nivea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402B-8A01-3441-CE76-DCAFDEA5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4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7F48-A185-A7BB-0BA6-AE43CEAB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</a:t>
            </a:r>
            <a:r>
              <a:rPr lang="en-GB" dirty="0" err="1"/>
              <a:t>penicillus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5502-3446-AB1D-E759-1A917ADD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336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E5C-3145-0E50-1C65-FC5FF4B4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</a:t>
            </a:r>
            <a:r>
              <a:rPr lang="en-GB" dirty="0" err="1"/>
              <a:t>thielei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4FD4-5ED2-94C8-7089-405A6200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6180-932E-9B8D-5763-2D8FCD33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Aphrocallistes</a:t>
            </a:r>
            <a:r>
              <a:rPr lang="en-GB" dirty="0"/>
              <a:t> Beatrix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DA6D-D02B-0943-E595-54EED151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464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0197-E168-1B60-26C1-802AE572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Polymastia</a:t>
            </a:r>
            <a:r>
              <a:rPr lang="en-GB" dirty="0"/>
              <a:t> uberrima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C890-D7E4-63CD-7529-CFF17517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96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3E66-85E6-5DF4-2B16-9CC340C2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85EB-95A5-C271-EEDC-4B3424B5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7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4AB6-9FF7-1D08-157E-65812C09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Polymastiidae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2F02-740E-82B3-D36E-D6ABB2B3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51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70C1-DC17-DF0C-0646-DFC33ED5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Porifera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40AB-BD7B-21C3-3491-DEF7BDD2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413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B1BE-02DA-3072-2654-8171104B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Quasillina</a:t>
            </a:r>
            <a:r>
              <a:rPr lang="en-GB" dirty="0"/>
              <a:t> brevis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608B-B834-7C47-C298-DB83E834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972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424B-0E06-5776-0D0F-CEB3ADBD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Radiella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B6A2-6541-BF61-714A-BE3885D9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22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E69E-7B8A-8DE4-886C-93AAD3A9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Radiella</a:t>
            </a:r>
            <a:r>
              <a:rPr lang="en-GB" dirty="0"/>
              <a:t> </a:t>
            </a:r>
            <a:r>
              <a:rPr lang="en-GB" dirty="0" err="1"/>
              <a:t>hemisphaerica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4706-FB30-AFD3-B5C4-B807311B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84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9137-E45B-38EA-88A5-5308B24D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Stelletta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7DF4-4CCA-508D-DDF8-8AE25266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7154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FD99-3C54-4A75-022D-4E0ECF8D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Stelletta</a:t>
            </a:r>
            <a:r>
              <a:rPr lang="en-GB" dirty="0"/>
              <a:t> </a:t>
            </a:r>
            <a:r>
              <a:rPr lang="en-GB" dirty="0" err="1"/>
              <a:t>normani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6825-57E3-17DA-E46B-F3E3C031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92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FDA-B760-EEE9-33C7-5ABE5D55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Stelletta</a:t>
            </a:r>
            <a:r>
              <a:rPr lang="en-GB" dirty="0"/>
              <a:t> </a:t>
            </a:r>
            <a:r>
              <a:rPr lang="en-GB" dirty="0" err="1"/>
              <a:t>rhaphidiophora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7C30-44FC-4ADB-57AE-563CF77D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0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A84-0733-E1DE-820C-C2F6A575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Aphrocallistes</a:t>
            </a:r>
            <a:r>
              <a:rPr lang="en-GB" dirty="0"/>
              <a:t> </a:t>
            </a:r>
            <a:r>
              <a:rPr lang="en-GB" dirty="0" err="1"/>
              <a:t>beatrix</a:t>
            </a:r>
            <a:r>
              <a:rPr lang="en-GB" dirty="0"/>
              <a:t> </a:t>
            </a:r>
            <a:r>
              <a:rPr lang="en-GB" dirty="0" err="1"/>
              <a:t>beatrix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59F3-687A-BD4A-447E-0F8E6F88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species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76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7AB0-8271-7933-B99E-721CE532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Stelletta</a:t>
            </a:r>
            <a:r>
              <a:rPr lang="en-GB" dirty="0"/>
              <a:t> tuberosa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27BD-1B95-1740-040A-7EF99AB3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04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B0AE-1E8D-A043-CF58-A06524BF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Stryphnus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C64C-F2E5-1278-4F1C-E6C5A400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618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F5AF-C50E-27BD-B377-F48F2C13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Stryphnus</a:t>
            </a:r>
            <a:r>
              <a:rPr lang="en-GB" dirty="0"/>
              <a:t> fortis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24CF-F7EF-A564-BA60-154EB196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304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EE3F-6DE4-DDE7-CB6D-76B66F40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Stryphnus</a:t>
            </a:r>
            <a:r>
              <a:rPr lang="en-GB" dirty="0"/>
              <a:t> </a:t>
            </a:r>
            <a:r>
              <a:rPr lang="en-GB" dirty="0" err="1"/>
              <a:t>ponderosus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B2FD-3685-01DA-C5B3-21FF1A50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55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EF54-401F-1FB4-61CF-A0A006B1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Stylocordyla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08E5-C148-BC2A-32BC-7FD28195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578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A3D7-FDD3-E8A9-22C0-F44217FF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Stylocordyla</a:t>
            </a:r>
            <a:r>
              <a:rPr lang="en-GB" dirty="0"/>
              <a:t> borealis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C457-08CF-0CEA-80CB-318A0F51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294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CA5C-6F06-6CFD-C310-AEB2D986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Suberites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6636-5EF4-6194-8914-51E5D932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35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1ECE-4230-ECE4-2FA8-2F8279ED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Suberites</a:t>
            </a:r>
            <a:r>
              <a:rPr lang="en-GB" dirty="0"/>
              <a:t> </a:t>
            </a:r>
            <a:r>
              <a:rPr lang="en-GB" dirty="0" err="1"/>
              <a:t>ficus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E66B-E926-B27C-E62B-D60C9C0E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887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412F-FDC4-FD13-2996-58D47F46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Suberites</a:t>
            </a:r>
            <a:r>
              <a:rPr lang="en-GB" dirty="0"/>
              <a:t> </a:t>
            </a:r>
            <a:r>
              <a:rPr lang="en-GB" dirty="0" err="1"/>
              <a:t>pagurorum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E664-F30F-AFF2-A6C4-A9EAA06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148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0A2-DDE3-88E2-EC76-4F552332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Tentorium </a:t>
            </a:r>
            <a:r>
              <a:rPr lang="en-GB" dirty="0" err="1"/>
              <a:t>semisuberites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80D8-9F5C-E816-D648-12135DC8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8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F135-27B5-1DCF-5EA6-B253C70C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Aphrocallistidae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8646-6DEA-2920-6568-4964A436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4228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492C-929D-804D-BDD6-37B32130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Tethya</a:t>
            </a:r>
            <a:r>
              <a:rPr lang="en-GB" dirty="0"/>
              <a:t> </a:t>
            </a:r>
            <a:r>
              <a:rPr lang="en-GB" dirty="0" err="1"/>
              <a:t>norvegica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092A-BB55-4359-2A4C-D07E2A46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498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8BA8-0395-5C6A-3BB7-5902935A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Tethyidae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D90C-8482-BD9B-F5F0-F6BFB0CB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616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DC7C-FF60-17BC-7510-A3E878AA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Tetilla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C7D0-BC91-B338-62B0-0B6E1B73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66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9DA5-2215-4BA5-8CFF-7370D56D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Thenea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E1AE-8EF0-482E-2733-741016EE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1913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1D34-CCC5-B1E4-A425-735A8710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Thenea</a:t>
            </a:r>
            <a:r>
              <a:rPr lang="en-GB" dirty="0"/>
              <a:t> </a:t>
            </a:r>
            <a:r>
              <a:rPr lang="en-GB" dirty="0" err="1"/>
              <a:t>levis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EDE-37F8-164D-92E0-01EED667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389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FD61-3695-280A-95CA-3319F791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Thenea</a:t>
            </a:r>
            <a:r>
              <a:rPr lang="en-GB" dirty="0"/>
              <a:t> muricata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B0A-3D02-C859-E7C1-4B9FD1C3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762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2262-D3CE-DCBD-FF0E-77A6BF25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Thenea</a:t>
            </a:r>
            <a:r>
              <a:rPr lang="en-GB" dirty="0"/>
              <a:t> </a:t>
            </a:r>
            <a:r>
              <a:rPr lang="en-GB" dirty="0" err="1"/>
              <a:t>valdiviae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8979-5739-3065-5845-97F0FF0E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991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B866-76F6-6F2E-AE59-85571494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Theneidae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D29D-6680-5F1D-6918-C042D189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084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843C-D44E-0BBA-1CD5-376017F7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Umbellula</a:t>
            </a:r>
            <a:r>
              <a:rPr lang="en-GB" dirty="0"/>
              <a:t> </a:t>
            </a:r>
            <a:r>
              <a:rPr lang="en-GB" dirty="0" err="1"/>
              <a:t>huxleyi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73F1-A778-1FC0-EAB7-2FF6084A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92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3EAA-94A6-CD11-B57F-19A0DF1F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8B71-612A-751D-B3BF-0A25E78C3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113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Aptos</vt:lpstr>
      <vt:lpstr>Aptos Display</vt:lpstr>
      <vt:lpstr>Arial</vt:lpstr>
      <vt:lpstr>Office Theme</vt:lpstr>
      <vt:lpstr>Sponges</vt:lpstr>
      <vt:lpstr>Antho</vt:lpstr>
      <vt:lpstr>Antho (Antho) dichotoma</vt:lpstr>
      <vt:lpstr>Antho dichotoma</vt:lpstr>
      <vt:lpstr>Anthoptilum grandiflorum</vt:lpstr>
      <vt:lpstr>Aphrocallistes</vt:lpstr>
      <vt:lpstr>Aphrocallistes Beatrix</vt:lpstr>
      <vt:lpstr>Aphrocallistes beatrix beatrix</vt:lpstr>
      <vt:lpstr>Aphrocallistidae</vt:lpstr>
      <vt:lpstr>Aplysilla</vt:lpstr>
      <vt:lpstr>Asbestopluma</vt:lpstr>
      <vt:lpstr>Asconema</vt:lpstr>
      <vt:lpstr>Asconema foliatum</vt:lpstr>
      <vt:lpstr>Axinella</vt:lpstr>
      <vt:lpstr>Axinella infundibuliformis</vt:lpstr>
      <vt:lpstr>Axinella polypoides</vt:lpstr>
      <vt:lpstr>Axinella rugosa</vt:lpstr>
      <vt:lpstr>Axinellida</vt:lpstr>
      <vt:lpstr>Axinellidae</vt:lpstr>
      <vt:lpstr>Chondrocladia</vt:lpstr>
      <vt:lpstr>Chonelasma</vt:lpstr>
      <vt:lpstr>Cladorhiza</vt:lpstr>
      <vt:lpstr>Craniella</vt:lpstr>
      <vt:lpstr>Craniella cranium</vt:lpstr>
      <vt:lpstr>Craniella longipilis</vt:lpstr>
      <vt:lpstr>Craniella polyura</vt:lpstr>
      <vt:lpstr>Craniella zetlandica</vt:lpstr>
      <vt:lpstr>Demospongiae</vt:lpstr>
      <vt:lpstr>Dendroceratida</vt:lpstr>
      <vt:lpstr>Euplectella</vt:lpstr>
      <vt:lpstr>Geodia</vt:lpstr>
      <vt:lpstr>Geodia atlantica</vt:lpstr>
      <vt:lpstr>Geodia barretti</vt:lpstr>
      <vt:lpstr>Geodia hentscheli</vt:lpstr>
      <vt:lpstr>Geodia macandrewii</vt:lpstr>
      <vt:lpstr>Geodia megastrella</vt:lpstr>
      <vt:lpstr>Geodia parva</vt:lpstr>
      <vt:lpstr>Geodia phlegraei</vt:lpstr>
      <vt:lpstr>Geodiidae</vt:lpstr>
      <vt:lpstr>Halichondrida</vt:lpstr>
      <vt:lpstr>Haliclona</vt:lpstr>
      <vt:lpstr>Haliclona urceolus</vt:lpstr>
      <vt:lpstr>Haplosclerida</vt:lpstr>
      <vt:lpstr>Hexactinellida</vt:lpstr>
      <vt:lpstr>Hexadella</vt:lpstr>
      <vt:lpstr>Hexadella dedritifera</vt:lpstr>
      <vt:lpstr>Hyalonema</vt:lpstr>
      <vt:lpstr>Hymedesmia</vt:lpstr>
      <vt:lpstr>Lanthellidae</vt:lpstr>
      <vt:lpstr>Mycale (mycale) lingua</vt:lpstr>
      <vt:lpstr>Mycale (Mycale) lingua</vt:lpstr>
      <vt:lpstr>Mycale lingua</vt:lpstr>
      <vt:lpstr>Mycalidae</vt:lpstr>
      <vt:lpstr>Pachastrellidae</vt:lpstr>
      <vt:lpstr>Phakellia</vt:lpstr>
      <vt:lpstr>Phakellia bowerbanki</vt:lpstr>
      <vt:lpstr>Phakellia robusta</vt:lpstr>
      <vt:lpstr>Phakellia ventilabrum</vt:lpstr>
      <vt:lpstr>Pheronema</vt:lpstr>
      <vt:lpstr>Pheronema carpenteri </vt:lpstr>
      <vt:lpstr>Poecilosclerida</vt:lpstr>
      <vt:lpstr>Polymastia</vt:lpstr>
      <vt:lpstr>Polymastia andrica</vt:lpstr>
      <vt:lpstr>Polymastia arctica</vt:lpstr>
      <vt:lpstr>Polymastia grimaldii</vt:lpstr>
      <vt:lpstr>Polymastia hemisphaerica</vt:lpstr>
      <vt:lpstr>Polymastia nivea</vt:lpstr>
      <vt:lpstr>Polymastia penicillus</vt:lpstr>
      <vt:lpstr>Polymastia thielei</vt:lpstr>
      <vt:lpstr>Polymastia uberrima</vt:lpstr>
      <vt:lpstr>Polymastiida</vt:lpstr>
      <vt:lpstr>Polymastiidae</vt:lpstr>
      <vt:lpstr>Porifera</vt:lpstr>
      <vt:lpstr>Quasillina brevis</vt:lpstr>
      <vt:lpstr>Radiella</vt:lpstr>
      <vt:lpstr>Radiella hemisphaerica</vt:lpstr>
      <vt:lpstr>Stelletta</vt:lpstr>
      <vt:lpstr>Stelletta normani</vt:lpstr>
      <vt:lpstr>Stelletta rhaphidiophora</vt:lpstr>
      <vt:lpstr>Stelletta tuberosa</vt:lpstr>
      <vt:lpstr>Stryphnus</vt:lpstr>
      <vt:lpstr>Stryphnus fortis</vt:lpstr>
      <vt:lpstr>Stryphnus ponderosus</vt:lpstr>
      <vt:lpstr>Stylocordyla</vt:lpstr>
      <vt:lpstr>Stylocordyla borealis</vt:lpstr>
      <vt:lpstr>Suberites</vt:lpstr>
      <vt:lpstr>Suberites ficus</vt:lpstr>
      <vt:lpstr>Suberites pagurorum</vt:lpstr>
      <vt:lpstr>Tentorium semisuberites</vt:lpstr>
      <vt:lpstr>Tethya norvegica</vt:lpstr>
      <vt:lpstr>Tethyidae</vt:lpstr>
      <vt:lpstr>Tetilla</vt:lpstr>
      <vt:lpstr>Thenea</vt:lpstr>
      <vt:lpstr>Thenea levis</vt:lpstr>
      <vt:lpstr>Thenea muricata</vt:lpstr>
      <vt:lpstr>Thenea valdiviae</vt:lpstr>
      <vt:lpstr>Theneidae</vt:lpstr>
      <vt:lpstr>Umbellula huxleyi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Bridget Lemasurier</dc:creator>
  <cp:lastModifiedBy>Bridget Lemasurier</cp:lastModifiedBy>
  <cp:revision>2</cp:revision>
  <dcterms:created xsi:type="dcterms:W3CDTF">2024-12-05T15:24:13Z</dcterms:created>
  <dcterms:modified xsi:type="dcterms:W3CDTF">2024-12-09T12:44:30Z</dcterms:modified>
</cp:coreProperties>
</file>