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dget Carson" userId="7d76c6f16308b839" providerId="LiveId" clId="{F3F33D60-D5BF-4F10-AA41-706210E73AED}"/>
    <pc:docChg chg="undo custSel addSld modSld sldOrd modNotesMaster">
      <pc:chgData name="Bridget Carson" userId="7d76c6f16308b839" providerId="LiveId" clId="{F3F33D60-D5BF-4F10-AA41-706210E73AED}" dt="2023-12-16T02:41:50.437" v="4928" actId="20577"/>
      <pc:docMkLst>
        <pc:docMk/>
      </pc:docMkLst>
      <pc:sldChg chg="modSp mod">
        <pc:chgData name="Bridget Carson" userId="7d76c6f16308b839" providerId="LiveId" clId="{F3F33D60-D5BF-4F10-AA41-706210E73AED}" dt="2023-12-16T02:20:38.884" v="4552" actId="1076"/>
        <pc:sldMkLst>
          <pc:docMk/>
          <pc:sldMk cId="3470228897" sldId="256"/>
        </pc:sldMkLst>
        <pc:spChg chg="mod">
          <ac:chgData name="Bridget Carson" userId="7d76c6f16308b839" providerId="LiveId" clId="{F3F33D60-D5BF-4F10-AA41-706210E73AED}" dt="2023-12-16T02:20:30.145" v="4550" actId="1076"/>
          <ac:spMkLst>
            <pc:docMk/>
            <pc:sldMk cId="3470228897" sldId="256"/>
            <ac:spMk id="2" creationId="{D441B120-281E-53F8-309C-101F209EC0CA}"/>
          </ac:spMkLst>
        </pc:spChg>
        <pc:spChg chg="mod">
          <ac:chgData name="Bridget Carson" userId="7d76c6f16308b839" providerId="LiveId" clId="{F3F33D60-D5BF-4F10-AA41-706210E73AED}" dt="2023-12-16T02:20:38.884" v="4552" actId="1076"/>
          <ac:spMkLst>
            <pc:docMk/>
            <pc:sldMk cId="3470228897" sldId="256"/>
            <ac:spMk id="3" creationId="{1E335C8F-6328-CF34-AE4B-8D14EBC67B85}"/>
          </ac:spMkLst>
        </pc:spChg>
      </pc:sldChg>
      <pc:sldChg chg="modSp mod">
        <pc:chgData name="Bridget Carson" userId="7d76c6f16308b839" providerId="LiveId" clId="{F3F33D60-D5BF-4F10-AA41-706210E73AED}" dt="2023-12-16T02:41:50.437" v="4928" actId="20577"/>
        <pc:sldMkLst>
          <pc:docMk/>
          <pc:sldMk cId="2603099160" sldId="257"/>
        </pc:sldMkLst>
        <pc:spChg chg="mod">
          <ac:chgData name="Bridget Carson" userId="7d76c6f16308b839" providerId="LiveId" clId="{F3F33D60-D5BF-4F10-AA41-706210E73AED}" dt="2023-12-16T02:41:50.437" v="4928" actId="20577"/>
          <ac:spMkLst>
            <pc:docMk/>
            <pc:sldMk cId="2603099160" sldId="257"/>
            <ac:spMk id="3" creationId="{4CF74A23-92AE-DF34-6BC3-6A206E8BB21A}"/>
          </ac:spMkLst>
        </pc:spChg>
      </pc:sldChg>
      <pc:sldChg chg="modSp mod">
        <pc:chgData name="Bridget Carson" userId="7d76c6f16308b839" providerId="LiveId" clId="{F3F33D60-D5BF-4F10-AA41-706210E73AED}" dt="2023-12-16T02:20:10.864" v="4549" actId="20577"/>
        <pc:sldMkLst>
          <pc:docMk/>
          <pc:sldMk cId="181405038" sldId="259"/>
        </pc:sldMkLst>
        <pc:spChg chg="mod">
          <ac:chgData name="Bridget Carson" userId="7d76c6f16308b839" providerId="LiveId" clId="{F3F33D60-D5BF-4F10-AA41-706210E73AED}" dt="2023-12-16T02:20:10.864" v="4549" actId="20577"/>
          <ac:spMkLst>
            <pc:docMk/>
            <pc:sldMk cId="181405038" sldId="259"/>
            <ac:spMk id="3" creationId="{ABA3DBBA-96C3-DF7F-A9EF-218D09F61268}"/>
          </ac:spMkLst>
        </pc:spChg>
      </pc:sldChg>
      <pc:sldChg chg="addSp delSp modSp mod">
        <pc:chgData name="Bridget Carson" userId="7d76c6f16308b839" providerId="LiveId" clId="{F3F33D60-D5BF-4F10-AA41-706210E73AED}" dt="2023-12-16T00:02:46.940" v="2974" actId="6549"/>
        <pc:sldMkLst>
          <pc:docMk/>
          <pc:sldMk cId="2698156542" sldId="260"/>
        </pc:sldMkLst>
        <pc:spChg chg="del">
          <ac:chgData name="Bridget Carson" userId="7d76c6f16308b839" providerId="LiveId" clId="{F3F33D60-D5BF-4F10-AA41-706210E73AED}" dt="2023-12-15T23:36:29.512" v="249" actId="478"/>
          <ac:spMkLst>
            <pc:docMk/>
            <pc:sldMk cId="2698156542" sldId="260"/>
            <ac:spMk id="4" creationId="{6B953F3A-1D8F-86E3-E8F7-2222E7183384}"/>
          </ac:spMkLst>
        </pc:spChg>
        <pc:spChg chg="add del">
          <ac:chgData name="Bridget Carson" userId="7d76c6f16308b839" providerId="LiveId" clId="{F3F33D60-D5BF-4F10-AA41-706210E73AED}" dt="2023-12-15T23:36:31.466" v="251" actId="22"/>
          <ac:spMkLst>
            <pc:docMk/>
            <pc:sldMk cId="2698156542" sldId="260"/>
            <ac:spMk id="5" creationId="{C397F8CA-7C67-A02E-F456-7B9FCE69679F}"/>
          </ac:spMkLst>
        </pc:spChg>
        <pc:spChg chg="add mod">
          <ac:chgData name="Bridget Carson" userId="7d76c6f16308b839" providerId="LiveId" clId="{F3F33D60-D5BF-4F10-AA41-706210E73AED}" dt="2023-12-16T00:02:46.940" v="2974" actId="6549"/>
          <ac:spMkLst>
            <pc:docMk/>
            <pc:sldMk cId="2698156542" sldId="260"/>
            <ac:spMk id="6" creationId="{9C55D763-BAED-788A-9E74-7449F4AD6895}"/>
          </ac:spMkLst>
        </pc:spChg>
      </pc:sldChg>
      <pc:sldChg chg="addSp delSp modSp mod">
        <pc:chgData name="Bridget Carson" userId="7d76c6f16308b839" providerId="LiveId" clId="{F3F33D60-D5BF-4F10-AA41-706210E73AED}" dt="2023-12-15T23:59:09.208" v="2457" actId="20577"/>
        <pc:sldMkLst>
          <pc:docMk/>
          <pc:sldMk cId="962919343" sldId="261"/>
        </pc:sldMkLst>
        <pc:spChg chg="add mod">
          <ac:chgData name="Bridget Carson" userId="7d76c6f16308b839" providerId="LiveId" clId="{F3F33D60-D5BF-4F10-AA41-706210E73AED}" dt="2023-12-15T23:59:09.208" v="2457" actId="20577"/>
          <ac:spMkLst>
            <pc:docMk/>
            <pc:sldMk cId="962919343" sldId="261"/>
            <ac:spMk id="3" creationId="{1C19A4B1-26DD-1694-7F5F-C67D8654BE66}"/>
          </ac:spMkLst>
        </pc:spChg>
        <pc:spChg chg="del">
          <ac:chgData name="Bridget Carson" userId="7d76c6f16308b839" providerId="LiveId" clId="{F3F33D60-D5BF-4F10-AA41-706210E73AED}" dt="2023-12-15T23:36:41.517" v="253" actId="478"/>
          <ac:spMkLst>
            <pc:docMk/>
            <pc:sldMk cId="962919343" sldId="261"/>
            <ac:spMk id="4" creationId="{6B953F3A-1D8F-86E3-E8F7-2222E7183384}"/>
          </ac:spMkLst>
        </pc:spChg>
      </pc:sldChg>
      <pc:sldChg chg="addSp delSp modSp mod">
        <pc:chgData name="Bridget Carson" userId="7d76c6f16308b839" providerId="LiveId" clId="{F3F33D60-D5BF-4F10-AA41-706210E73AED}" dt="2023-12-16T02:13:39.851" v="3886" actId="20577"/>
        <pc:sldMkLst>
          <pc:docMk/>
          <pc:sldMk cId="2846509616" sldId="262"/>
        </pc:sldMkLst>
        <pc:spChg chg="add mod">
          <ac:chgData name="Bridget Carson" userId="7d76c6f16308b839" providerId="LiveId" clId="{F3F33D60-D5BF-4F10-AA41-706210E73AED}" dt="2023-12-16T02:13:39.851" v="3886" actId="20577"/>
          <ac:spMkLst>
            <pc:docMk/>
            <pc:sldMk cId="2846509616" sldId="262"/>
            <ac:spMk id="3" creationId="{F983A274-3D59-A218-E589-B533CA7C5000}"/>
          </ac:spMkLst>
        </pc:spChg>
        <pc:spChg chg="del">
          <ac:chgData name="Bridget Carson" userId="7d76c6f16308b839" providerId="LiveId" clId="{F3F33D60-D5BF-4F10-AA41-706210E73AED}" dt="2023-12-15T23:36:46.275" v="255" actId="478"/>
          <ac:spMkLst>
            <pc:docMk/>
            <pc:sldMk cId="2846509616" sldId="262"/>
            <ac:spMk id="4" creationId="{6B953F3A-1D8F-86E3-E8F7-2222E7183384}"/>
          </ac:spMkLst>
        </pc:spChg>
        <pc:picChg chg="add mod">
          <ac:chgData name="Bridget Carson" userId="7d76c6f16308b839" providerId="LiveId" clId="{F3F33D60-D5BF-4F10-AA41-706210E73AED}" dt="2023-12-16T02:06:32.844" v="3144" actId="14100"/>
          <ac:picMkLst>
            <pc:docMk/>
            <pc:sldMk cId="2846509616" sldId="262"/>
            <ac:picMk id="5" creationId="{B43A4F24-6CA8-B3BF-7DD0-1E5BF69CEBFD}"/>
          </ac:picMkLst>
        </pc:picChg>
      </pc:sldChg>
      <pc:sldChg chg="addSp delSp modSp mod">
        <pc:chgData name="Bridget Carson" userId="7d76c6f16308b839" providerId="LiveId" clId="{F3F33D60-D5BF-4F10-AA41-706210E73AED}" dt="2023-12-16T02:27:41.105" v="4914" actId="20577"/>
        <pc:sldMkLst>
          <pc:docMk/>
          <pc:sldMk cId="452951530" sldId="263"/>
        </pc:sldMkLst>
        <pc:spChg chg="add mod">
          <ac:chgData name="Bridget Carson" userId="7d76c6f16308b839" providerId="LiveId" clId="{F3F33D60-D5BF-4F10-AA41-706210E73AED}" dt="2023-12-16T02:27:41.105" v="4914" actId="20577"/>
          <ac:spMkLst>
            <pc:docMk/>
            <pc:sldMk cId="452951530" sldId="263"/>
            <ac:spMk id="3" creationId="{A43A14FF-8B55-8EF5-4179-C741CFE03330}"/>
          </ac:spMkLst>
        </pc:spChg>
        <pc:spChg chg="del">
          <ac:chgData name="Bridget Carson" userId="7d76c6f16308b839" providerId="LiveId" clId="{F3F33D60-D5BF-4F10-AA41-706210E73AED}" dt="2023-12-15T23:36:50.504" v="257" actId="478"/>
          <ac:spMkLst>
            <pc:docMk/>
            <pc:sldMk cId="452951530" sldId="263"/>
            <ac:spMk id="4" creationId="{6B953F3A-1D8F-86E3-E8F7-2222E7183384}"/>
          </ac:spMkLst>
        </pc:spChg>
      </pc:sldChg>
      <pc:sldChg chg="modSp add mod">
        <pc:chgData name="Bridget Carson" userId="7d76c6f16308b839" providerId="LiveId" clId="{F3F33D60-D5BF-4F10-AA41-706210E73AED}" dt="2023-12-16T02:12:32.895" v="3870" actId="20577"/>
        <pc:sldMkLst>
          <pc:docMk/>
          <pc:sldMk cId="3143034834" sldId="264"/>
        </pc:sldMkLst>
        <pc:spChg chg="mod">
          <ac:chgData name="Bridget Carson" userId="7d76c6f16308b839" providerId="LiveId" clId="{F3F33D60-D5BF-4F10-AA41-706210E73AED}" dt="2023-12-16T02:12:32.895" v="3870" actId="20577"/>
          <ac:spMkLst>
            <pc:docMk/>
            <pc:sldMk cId="3143034834" sldId="264"/>
            <ac:spMk id="3" creationId="{F983A274-3D59-A218-E589-B533CA7C5000}"/>
          </ac:spMkLst>
        </pc:spChg>
      </pc:sldChg>
      <pc:sldChg chg="addSp delSp modSp add mod ord">
        <pc:chgData name="Bridget Carson" userId="7d76c6f16308b839" providerId="LiveId" clId="{F3F33D60-D5BF-4F10-AA41-706210E73AED}" dt="2023-12-16T02:11:24.844" v="3709" actId="1038"/>
        <pc:sldMkLst>
          <pc:docMk/>
          <pc:sldMk cId="1233501136" sldId="265"/>
        </pc:sldMkLst>
        <pc:spChg chg="mod">
          <ac:chgData name="Bridget Carson" userId="7d76c6f16308b839" providerId="LiveId" clId="{F3F33D60-D5BF-4F10-AA41-706210E73AED}" dt="2023-12-16T02:10:33.754" v="3638" actId="1076"/>
          <ac:spMkLst>
            <pc:docMk/>
            <pc:sldMk cId="1233501136" sldId="265"/>
            <ac:spMk id="3" creationId="{F983A274-3D59-A218-E589-B533CA7C5000}"/>
          </ac:spMkLst>
        </pc:spChg>
        <pc:picChg chg="add mod">
          <ac:chgData name="Bridget Carson" userId="7d76c6f16308b839" providerId="LiveId" clId="{F3F33D60-D5BF-4F10-AA41-706210E73AED}" dt="2023-12-16T02:11:24.844" v="3709" actId="1038"/>
          <ac:picMkLst>
            <pc:docMk/>
            <pc:sldMk cId="1233501136" sldId="265"/>
            <ac:picMk id="1026" creationId="{4B34F21C-2827-9B2A-F4F7-C274C6A4FFA6}"/>
          </ac:picMkLst>
        </pc:picChg>
        <pc:picChg chg="add del mod">
          <ac:chgData name="Bridget Carson" userId="7d76c6f16308b839" providerId="LiveId" clId="{F3F33D60-D5BF-4F10-AA41-706210E73AED}" dt="2023-12-16T02:11:00.701" v="3646"/>
          <ac:picMkLst>
            <pc:docMk/>
            <pc:sldMk cId="1233501136" sldId="265"/>
            <ac:picMk id="1028" creationId="{78FE5D03-249F-54E7-CB8A-169E0A684F84}"/>
          </ac:picMkLst>
        </pc:picChg>
        <pc:picChg chg="add mod">
          <ac:chgData name="Bridget Carson" userId="7d76c6f16308b839" providerId="LiveId" clId="{F3F33D60-D5BF-4F10-AA41-706210E73AED}" dt="2023-12-16T02:11:24.844" v="3709" actId="1038"/>
          <ac:picMkLst>
            <pc:docMk/>
            <pc:sldMk cId="1233501136" sldId="265"/>
            <ac:picMk id="1030" creationId="{1E391784-1FC4-70DA-DA23-1B9F39629C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C088-7211-4BB5-B064-C2742DC7816B}" type="datetimeFigureOut">
              <a:rPr lang="en-AU" smtClean="0"/>
              <a:t>16/12/2023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DA2AC-2DF4-49FB-BDA8-BB9DD9A04A4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91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DA2AC-2DF4-49FB-BDA8-BB9DD9A04A4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827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DA2AC-2DF4-49FB-BDA8-BB9DD9A04A4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31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DA2AC-2DF4-49FB-BDA8-BB9DD9A04A4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873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DA2AC-2DF4-49FB-BDA8-BB9DD9A04A4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67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DA2AC-2DF4-49FB-BDA8-BB9DD9A04A4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87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DA2AC-2DF4-49FB-BDA8-BB9DD9A04A4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55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DA2AC-2DF4-49FB-BDA8-BB9DD9A04A4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62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DA2AC-2DF4-49FB-BDA8-BB9DD9A04A4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42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DA2AC-2DF4-49FB-BDA8-BB9DD9A04A4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661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DA2AC-2DF4-49FB-BDA8-BB9DD9A04A4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51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B120-281E-53F8-309C-101F209EC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821" y="3633950"/>
            <a:ext cx="6775207" cy="2268559"/>
          </a:xfrm>
        </p:spPr>
        <p:txBody>
          <a:bodyPr>
            <a:normAutofit/>
          </a:bodyPr>
          <a:lstStyle/>
          <a:p>
            <a:r>
              <a:rPr lang="en-AU" dirty="0"/>
              <a:t>Microsoft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35C8F-6328-CF34-AE4B-8D14EBC6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6053" y="5669968"/>
            <a:ext cx="5357600" cy="465082"/>
          </a:xfrm>
        </p:spPr>
        <p:txBody>
          <a:bodyPr/>
          <a:lstStyle/>
          <a:p>
            <a:r>
              <a:rPr lang="en-AU" dirty="0"/>
              <a:t>Bridget Carson</a:t>
            </a:r>
          </a:p>
        </p:txBody>
      </p:sp>
    </p:spTree>
    <p:extLst>
      <p:ext uri="{BB962C8B-B14F-4D97-AF65-F5344CB8AC3E}">
        <p14:creationId xmlns:p14="http://schemas.microsoft.com/office/powerpoint/2010/main" val="347022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7799-0EC7-CB9F-0946-65559BCF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A14FF-8B55-8EF5-4179-C741CFE03330}"/>
              </a:ext>
            </a:extLst>
          </p:cNvPr>
          <p:cNvSpPr txBox="1"/>
          <p:nvPr/>
        </p:nvSpPr>
        <p:spPr>
          <a:xfrm>
            <a:off x="2611808" y="1759003"/>
            <a:ext cx="65952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u="none" strike="noStrike" baseline="0" dirty="0">
                <a:latin typeface="ProximaNova-Regular"/>
              </a:rPr>
              <a:t>From the available data, it is recommended Microsoft focus on Adventure &amp; Action movies, invest in the most successful people in these genres and release movies for US summer and Christmas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2400" dirty="0"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dirty="0">
                <a:latin typeface="ProximaNova-Regular"/>
              </a:rPr>
              <a:t>This was a small dataset to provide initial insights for Microsoft to start planning for a movie production business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400" dirty="0"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ProximaNova-Regular"/>
              </a:rPr>
              <a:t>One risk to consider is some of the most successful movies in recent time are franchises (e.g. Marvel), which Microsoft does not own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2400" dirty="0"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2400" dirty="0">
              <a:latin typeface="ProximaNova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5295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5EB0-6915-4025-C864-D6BDF044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74A23-92AE-DF34-6BC3-6A206E8BB21A}"/>
              </a:ext>
            </a:extLst>
          </p:cNvPr>
          <p:cNvSpPr txBox="1"/>
          <p:nvPr/>
        </p:nvSpPr>
        <p:spPr>
          <a:xfrm>
            <a:off x="2611808" y="1759003"/>
            <a:ext cx="6611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u="none" strike="noStrike" baseline="0" dirty="0">
                <a:latin typeface="ProximaNova-Regular"/>
              </a:rPr>
              <a:t>Microsoft is looking for actionable insights to  enter the movie production industry </a:t>
            </a:r>
            <a:endParaRPr lang="en-AU" sz="2400" dirty="0">
              <a:latin typeface="ProximaNova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0" i="0" u="none" strike="noStrike" baseline="0" dirty="0">
                <a:latin typeface="ProximaNova-Regular"/>
              </a:rPr>
              <a:t>Several movie data sets were merged to analyse movie information from 2000-2020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dirty="0">
                <a:latin typeface="ProximaNova-Regular"/>
              </a:rPr>
              <a:t>The target variable was worldwide gross revenue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u="none" strike="noStrike" baseline="0" dirty="0">
                <a:latin typeface="ProximaNova-Regular"/>
              </a:rPr>
              <a:t>3 recommendations were </a:t>
            </a:r>
            <a:r>
              <a:rPr lang="en-AU" sz="2400" b="0" i="0" u="none" strike="noStrike" baseline="0">
                <a:latin typeface="ProximaNova-Regular"/>
              </a:rPr>
              <a:t>found – </a:t>
            </a:r>
            <a:endParaRPr lang="en-AU" sz="2400" b="0" i="0" u="none" strike="noStrike" baseline="0" dirty="0">
              <a:latin typeface="ProximaNova-Regular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AU" sz="2400" dirty="0">
                <a:latin typeface="ProximaNova-Regular"/>
              </a:rPr>
              <a:t>Adventure or Action genres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400" dirty="0">
                <a:latin typeface="ProximaNova-Regular"/>
              </a:rPr>
              <a:t>Hire key people who have achieved the most success in these genres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400" dirty="0">
                <a:latin typeface="ProximaNova-Regular"/>
              </a:rPr>
              <a:t>Release movies for northern hemisphere Summer (May/June) or for Christmas (Nov/Dec) </a:t>
            </a:r>
          </a:p>
        </p:txBody>
      </p:sp>
    </p:spTree>
    <p:extLst>
      <p:ext uri="{BB962C8B-B14F-4D97-AF65-F5344CB8AC3E}">
        <p14:creationId xmlns:p14="http://schemas.microsoft.com/office/powerpoint/2010/main" val="260309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7799-0EC7-CB9F-0946-65559BCF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53F3A-1D8F-86E3-E8F7-2222E7183384}"/>
              </a:ext>
            </a:extLst>
          </p:cNvPr>
          <p:cNvSpPr txBox="1"/>
          <p:nvPr/>
        </p:nvSpPr>
        <p:spPr>
          <a:xfrm>
            <a:off x="2611808" y="1759003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3200" b="0" i="0" u="none" strike="noStrike" baseline="0" dirty="0">
                <a:latin typeface="ProximaNova-Regular"/>
              </a:rPr>
              <a:t>Business </a:t>
            </a:r>
            <a:r>
              <a:rPr lang="en-AU" sz="3200" dirty="0">
                <a:latin typeface="ProximaNova-Regular"/>
              </a:rPr>
              <a:t>Problem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3200" b="0" i="0" u="none" strike="noStrike" baseline="0" dirty="0">
                <a:latin typeface="ProximaNova-Regular"/>
              </a:rPr>
              <a:t>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3200" b="0" i="0" u="none" strike="noStrike" baseline="0" dirty="0">
                <a:latin typeface="ProximaNova-Regular"/>
              </a:rPr>
              <a:t>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3200" b="0" i="0" u="none" strike="noStrike" baseline="0" dirty="0">
                <a:latin typeface="ProximaNova-Regular"/>
              </a:rPr>
              <a:t>Results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3200" b="0" i="0" u="none" strike="noStrike" baseline="0" dirty="0">
                <a:latin typeface="ProximaNova-Regular"/>
              </a:rPr>
              <a:t>Conclusions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62691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7799-0EC7-CB9F-0946-65559BCF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Business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3DBBA-96C3-DF7F-A9EF-218D09F61268}"/>
              </a:ext>
            </a:extLst>
          </p:cNvPr>
          <p:cNvSpPr txBox="1"/>
          <p:nvPr/>
        </p:nvSpPr>
        <p:spPr>
          <a:xfrm>
            <a:off x="2611807" y="1759003"/>
            <a:ext cx="7133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u="none" strike="noStrike" baseline="0" dirty="0">
                <a:latin typeface="ProximaNova-Regular"/>
              </a:rPr>
              <a:t>Microsoft is looking to enter the highly competitive  US$7.3 billion movie production industry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2400" b="0" i="0" u="none" strike="noStrike" baseline="0" dirty="0">
              <a:latin typeface="ProximaNova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latin typeface="ProximaNova-Regular"/>
              </a:rPr>
              <a:t>Microsoft has no experience in movie production and </a:t>
            </a:r>
            <a:r>
              <a:rPr lang="en-AU" sz="2400" b="0" i="0" u="none" strike="noStrike" baseline="0" dirty="0">
                <a:latin typeface="ProximaNova-Regular"/>
              </a:rPr>
              <a:t>is looking for actionable insights into what movies to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b="0" i="0" u="none" strike="noStrike" baseline="0" dirty="0">
              <a:latin typeface="ProximaNova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latin typeface="ProximaNova-Regular"/>
              </a:rPr>
              <a:t>This project will provide 3 actionable recommendations for Microsoft for the business venture</a:t>
            </a:r>
            <a:endParaRPr lang="en-AU" sz="2400" b="0" i="0" u="none" strike="noStrike" baseline="0" dirty="0">
              <a:latin typeface="ProximaNova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140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7799-0EC7-CB9F-0946-65559BCF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5D763-BAED-788A-9E74-7449F4AD6895}"/>
              </a:ext>
            </a:extLst>
          </p:cNvPr>
          <p:cNvSpPr txBox="1"/>
          <p:nvPr/>
        </p:nvSpPr>
        <p:spPr>
          <a:xfrm>
            <a:off x="2611808" y="175900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u="none" strike="noStrike" baseline="0" dirty="0">
                <a:latin typeface="ProximaNova-Regular"/>
              </a:rPr>
              <a:t>Several datasets </a:t>
            </a:r>
            <a:r>
              <a:rPr lang="en-AU" sz="2400" dirty="0">
                <a:latin typeface="ProximaNova-Regular"/>
              </a:rPr>
              <a:t>on </a:t>
            </a:r>
            <a:r>
              <a:rPr lang="en-AU" sz="2400" b="0" i="0" u="none" strike="noStrike" baseline="0" dirty="0">
                <a:latin typeface="ProximaNova-Regular"/>
              </a:rPr>
              <a:t>past movies were analysed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2400" b="0" i="0" u="none" strike="noStrike" baseline="0" dirty="0"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dirty="0">
                <a:latin typeface="ProximaNova-Regular"/>
              </a:rPr>
              <a:t>The target variable is worldwide revenue as for a business venture to succeed, it must be financially viable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2400" b="0" i="0" u="none" strike="noStrike" baseline="0" dirty="0"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dirty="0">
                <a:latin typeface="ProximaNova-Regular"/>
              </a:rPr>
              <a:t>The dataset was right skewed, which is a limitation. These ‘outliers’ were kept to include data on the most successful movies</a:t>
            </a:r>
          </a:p>
        </p:txBody>
      </p:sp>
    </p:spTree>
    <p:extLst>
      <p:ext uri="{BB962C8B-B14F-4D97-AF65-F5344CB8AC3E}">
        <p14:creationId xmlns:p14="http://schemas.microsoft.com/office/powerpoint/2010/main" val="269815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7799-0EC7-CB9F-0946-65559BCF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9A4B1-26DD-1694-7F5F-C67D8654BE66}"/>
              </a:ext>
            </a:extLst>
          </p:cNvPr>
          <p:cNvSpPr txBox="1"/>
          <p:nvPr/>
        </p:nvSpPr>
        <p:spPr>
          <a:xfrm>
            <a:off x="2611808" y="1759003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b="0" i="0" u="none" strike="noStrike" baseline="0" dirty="0">
                <a:latin typeface="ProximaNova-Regular"/>
              </a:rPr>
              <a:t>The datasets were merged to include as many movies as possible which included the required variables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2400" dirty="0">
              <a:latin typeface="ProximaNova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dirty="0">
                <a:latin typeface="ProximaNova-Regular"/>
              </a:rPr>
              <a:t>With the final dataset, the data was exploded to find the most successful genres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AU" sz="2400" dirty="0">
              <a:latin typeface="ProximaNova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latin typeface="ProximaNova-Regular"/>
              </a:rPr>
              <a:t>The dataset was further filtered on these genres to find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latin typeface="ProximaNova-Regular"/>
              </a:rPr>
              <a:t>The most successful writer and director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latin typeface="ProximaNova-Regular"/>
              </a:rPr>
              <a:t>Which month to release films</a:t>
            </a:r>
          </a:p>
        </p:txBody>
      </p:sp>
    </p:spTree>
    <p:extLst>
      <p:ext uri="{BB962C8B-B14F-4D97-AF65-F5344CB8AC3E}">
        <p14:creationId xmlns:p14="http://schemas.microsoft.com/office/powerpoint/2010/main" val="96291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7799-0EC7-CB9F-0946-65559BCF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3A274-3D59-A218-E589-B533CA7C5000}"/>
              </a:ext>
            </a:extLst>
          </p:cNvPr>
          <p:cNvSpPr txBox="1"/>
          <p:nvPr/>
        </p:nvSpPr>
        <p:spPr>
          <a:xfrm>
            <a:off x="2611808" y="1759003"/>
            <a:ext cx="31183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AU" sz="2400" b="0" i="0" u="none" strike="noStrike" baseline="0" dirty="0">
                <a:latin typeface="ProximaNova-Regular"/>
              </a:rPr>
              <a:t>Focus on the highest grossing </a:t>
            </a:r>
          </a:p>
          <a:p>
            <a:pPr algn="l"/>
            <a:r>
              <a:rPr lang="en-AU" sz="2400" dirty="0">
                <a:latin typeface="ProximaNova-Regular"/>
              </a:rPr>
              <a:t>	</a:t>
            </a:r>
            <a:r>
              <a:rPr lang="en-AU" sz="2400" b="0" i="0" u="none" strike="noStrike" baseline="0" dirty="0">
                <a:latin typeface="ProximaNova-Regular"/>
              </a:rPr>
              <a:t>genres -  Adventure </a:t>
            </a:r>
          </a:p>
          <a:p>
            <a:pPr algn="l"/>
            <a:r>
              <a:rPr lang="en-AU" sz="2400" dirty="0">
                <a:latin typeface="ProximaNova-Regular"/>
              </a:rPr>
              <a:t>	</a:t>
            </a:r>
            <a:r>
              <a:rPr lang="en-AU" sz="2400" b="0" i="0" u="none" strike="noStrike" baseline="0" dirty="0">
                <a:latin typeface="ProximaNova-Regular"/>
              </a:rPr>
              <a:t>and Action 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A4F24-6CA8-B3BF-7DD0-1E5BF69CE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93" y="770308"/>
            <a:ext cx="4840013" cy="55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0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7799-0EC7-CB9F-0946-65559BCF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3A274-3D59-A218-E589-B533CA7C5000}"/>
              </a:ext>
            </a:extLst>
          </p:cNvPr>
          <p:cNvSpPr txBox="1"/>
          <p:nvPr/>
        </p:nvSpPr>
        <p:spPr>
          <a:xfrm>
            <a:off x="2611807" y="1759003"/>
            <a:ext cx="64848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AU" sz="2400" dirty="0">
                <a:latin typeface="ProximaNova-Regular"/>
              </a:rPr>
              <a:t>Due to Microsoft ‘s lack of movie production experience, invest in the most successful key people in Adventure and Action movies - </a:t>
            </a:r>
          </a:p>
          <a:p>
            <a:pPr marL="457200" indent="-457200" algn="l">
              <a:buFont typeface="+mj-lt"/>
              <a:buAutoNum type="arabicPeriod" startAt="2"/>
            </a:pPr>
            <a:endParaRPr lang="en-AU" sz="2400" dirty="0">
              <a:latin typeface="ProximaNova-Regular"/>
            </a:endParaRPr>
          </a:p>
          <a:p>
            <a:pPr algn="l"/>
            <a:r>
              <a:rPr lang="en-AU" sz="2400" dirty="0">
                <a:latin typeface="ProximaNova-Regular"/>
              </a:rPr>
              <a:t>	Nicole Perlman – Writer (Adventure &amp; Action)</a:t>
            </a:r>
          </a:p>
          <a:p>
            <a:pPr algn="l"/>
            <a:r>
              <a:rPr lang="en-AU" sz="2400" dirty="0">
                <a:latin typeface="ProximaNova-Regular"/>
              </a:rPr>
              <a:t>	Rich Moore – Director (Adventure)</a:t>
            </a:r>
          </a:p>
          <a:p>
            <a:pPr algn="l"/>
            <a:r>
              <a:rPr lang="en-AU" sz="2400" dirty="0">
                <a:latin typeface="ProximaNova-Regular"/>
              </a:rPr>
              <a:t>	Clint Eastwood – Director (Action)</a:t>
            </a:r>
          </a:p>
        </p:txBody>
      </p:sp>
    </p:spTree>
    <p:extLst>
      <p:ext uri="{BB962C8B-B14F-4D97-AF65-F5344CB8AC3E}">
        <p14:creationId xmlns:p14="http://schemas.microsoft.com/office/powerpoint/2010/main" val="31430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7799-0EC7-CB9F-0946-65559BCF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AU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3A274-3D59-A218-E589-B533CA7C5000}"/>
              </a:ext>
            </a:extLst>
          </p:cNvPr>
          <p:cNvSpPr txBox="1"/>
          <p:nvPr/>
        </p:nvSpPr>
        <p:spPr>
          <a:xfrm>
            <a:off x="2611808" y="145945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AU" sz="2400" b="0" i="0" u="none" strike="noStrike" baseline="0" dirty="0">
                <a:latin typeface="ProximaNova-Regular"/>
              </a:rPr>
              <a:t>Release movies for summer (May/June) or Christmas (Nov/Dec) times as these are the most successful launch months for Adventure &amp; Action movies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34F21C-2827-9B2A-F4F7-C274C6A4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18" y="3029118"/>
            <a:ext cx="3348120" cy="359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E391784-1FC4-70DA-DA23-1B9F39629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91" y="3029118"/>
            <a:ext cx="3500788" cy="367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01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430</TotalTime>
  <Words>424</Words>
  <Application>Microsoft Office PowerPoint</Application>
  <PresentationFormat>Widescreen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MS Shell Dlg 2</vt:lpstr>
      <vt:lpstr>ProximaNova-Regular</vt:lpstr>
      <vt:lpstr>Wingdings</vt:lpstr>
      <vt:lpstr>Wingdings 3</vt:lpstr>
      <vt:lpstr>Madison</vt:lpstr>
      <vt:lpstr>Microsoft Movie Analysis</vt:lpstr>
      <vt:lpstr>Summary</vt:lpstr>
      <vt:lpstr>Outline</vt:lpstr>
      <vt:lpstr>Business Problem</vt:lpstr>
      <vt:lpstr>Data</vt:lpstr>
      <vt:lpstr>Methods</vt:lpstr>
      <vt:lpstr>Results</vt:lpstr>
      <vt:lpstr>Results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Bridget Carson</dc:creator>
  <cp:lastModifiedBy>Bridget Carson</cp:lastModifiedBy>
  <cp:revision>2</cp:revision>
  <cp:lastPrinted>2023-12-16T02:18:34Z</cp:lastPrinted>
  <dcterms:created xsi:type="dcterms:W3CDTF">2023-12-15T19:30:17Z</dcterms:created>
  <dcterms:modified xsi:type="dcterms:W3CDTF">2023-12-16T02:41:55Z</dcterms:modified>
</cp:coreProperties>
</file>