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56" r:id="rId3"/>
    <p:sldId id="257" r:id="rId4"/>
    <p:sldId id="268" r:id="rId5"/>
    <p:sldId id="258" r:id="rId6"/>
    <p:sldId id="269" r:id="rId7"/>
    <p:sldId id="259" r:id="rId8"/>
    <p:sldId id="270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C3415-C9BA-4810-8D5C-19F191C620A5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5F50-51BA-4A45-88F2-A4B8EE754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5F50-51BA-4A45-88F2-A4B8EE754F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5F50-51BA-4A45-88F2-A4B8EE754F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5F50-51BA-4A45-88F2-A4B8EE754FD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5F50-51BA-4A45-88F2-A4B8EE754FD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5F50-51BA-4A45-88F2-A4B8EE754FD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5F50-51BA-4A45-88F2-A4B8EE754FD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5C29-B9C3-4C80-908F-127A87A54D2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7FFB-2C64-4911-ADFD-0823E834E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18244"/>
            <a:ext cx="91440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What word or phrase would you most like to hear 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said 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to you, sincerely?</a:t>
            </a:r>
            <a:r>
              <a:rPr lang="en-CA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6600" dirty="0">
                <a:solidFill>
                  <a:schemeClr val="tx2">
                    <a:lumMod val="75000"/>
                  </a:schemeClr>
                </a:solidFill>
              </a:rPr>
              <a:t>(1.) “I love you.” 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6600" dirty="0">
                <a:solidFill>
                  <a:schemeClr val="tx2">
                    <a:lumMod val="75000"/>
                  </a:schemeClr>
                </a:solidFill>
              </a:rPr>
              <a:t>(2.) “You are </a:t>
            </a:r>
            <a:r>
              <a:rPr lang="en-CA" sz="6600" dirty="0" smtClean="0">
                <a:solidFill>
                  <a:schemeClr val="tx2">
                    <a:lumMod val="75000"/>
                  </a:schemeClr>
                </a:solidFill>
              </a:rPr>
              <a:t>forgiven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6600" dirty="0">
                <a:solidFill>
                  <a:schemeClr val="tx2">
                    <a:lumMod val="75000"/>
                  </a:schemeClr>
                </a:solidFill>
              </a:rPr>
              <a:t>(3.) </a:t>
            </a:r>
            <a:r>
              <a:rPr lang="en-CA" sz="6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CA" sz="6600" dirty="0">
                <a:solidFill>
                  <a:schemeClr val="tx2">
                    <a:lumMod val="75000"/>
                  </a:schemeClr>
                </a:solidFill>
              </a:rPr>
              <a:t>Supper is ready.” </a:t>
            </a:r>
            <a:endParaRPr 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120804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57250" indent="-857250">
              <a:buAutoNum type="romanUcPeriod"/>
            </a:pP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“SUPPER IS READY.” vs. 3-4</a:t>
            </a:r>
          </a:p>
          <a:p>
            <a:pPr marL="857250" indent="-857250">
              <a:buAutoNum type="romanUcPeriod"/>
            </a:pPr>
            <a:endParaRPr lang="en-US" sz="4000" b="1" dirty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0" y="0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120804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57250" indent="-857250">
              <a:buAutoNum type="romanUcPeriod" startAt="2"/>
            </a:pP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“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I FORGIVE YOU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.” vs. 9</a:t>
            </a:r>
          </a:p>
          <a:p>
            <a:pPr marL="857250" indent="-857250"/>
            <a:endParaRPr lang="en-US" sz="4000" b="1" dirty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0" y="0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120804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57250" indent="-857250">
              <a:buAutoNum type="romanUcPeriod" startAt="2"/>
            </a:pP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“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I FORGIVE YOU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.” vs. 9</a:t>
            </a:r>
          </a:p>
          <a:p>
            <a:pPr marL="857250" indent="-857250"/>
            <a:endParaRPr lang="en-US" sz="4000" b="1" dirty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533400" y="3534489"/>
            <a:ext cx="7924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If we confess our sins, he is faithful and just and will forgive us our sins and cleanse us from all unrighteousness. </a:t>
            </a:r>
            <a:r>
              <a:rPr kumimoji="0" lang="en-CA" sz="2800" b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(1 John 1:9)</a:t>
            </a:r>
            <a:endParaRPr kumimoji="0" lang="en-CA" sz="2800" b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428581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III. “I LOVE YOU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.”</a:t>
            </a:r>
          </a:p>
          <a:p>
            <a:r>
              <a:rPr lang="en-CA" sz="4000" dirty="0" smtClean="0"/>
              <a:t>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609600" y="3200400"/>
            <a:ext cx="777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b="1" i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CA" sz="2400" b="1" i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428581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III. “I LOVE YOU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.”</a:t>
            </a:r>
          </a:p>
          <a:p>
            <a:r>
              <a:rPr lang="en-CA" sz="4000" dirty="0" smtClean="0"/>
              <a:t>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609600" y="3200400"/>
            <a:ext cx="77724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i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“</a:t>
            </a:r>
            <a:r>
              <a:rPr lang="en-CA" sz="28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John 3:16 </a:t>
            </a:r>
            <a:endParaRPr lang="en-CA" sz="2800" b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r>
              <a:rPr lang="en-CA" sz="28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For </a:t>
            </a:r>
            <a:r>
              <a:rPr lang="en-CA" sz="28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God so loved the world that he gave his one and only Son, that whoever believes in him shall not perish but have eternal life</a:t>
            </a:r>
            <a:r>
              <a:rPr lang="en-CA" sz="2800" b="1" i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” </a:t>
            </a:r>
            <a:endParaRPr lang="en-CA" sz="2800" b="1" i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CA" sz="2400" b="1" i="1" dirty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CA" sz="2400" b="1" i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CA" sz="2400" b="1" i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III. “I LOVE YOU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.”</a:t>
            </a:r>
          </a:p>
          <a:p>
            <a:r>
              <a:rPr lang="en-CA" sz="4000" dirty="0" smtClean="0"/>
              <a:t>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i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“</a:t>
            </a:r>
            <a:r>
              <a:rPr lang="en-CA" sz="28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John 3:16 </a:t>
            </a:r>
            <a:endParaRPr lang="en-CA" sz="2800" b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r>
              <a:rPr lang="en-CA" sz="28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For </a:t>
            </a:r>
            <a:r>
              <a:rPr lang="en-CA" sz="28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God so loved the world that he gave his one and only Son, that whoever believes in him shall not perish but have eternal life</a:t>
            </a:r>
            <a:r>
              <a:rPr lang="en-CA" sz="2800" b="1" i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” </a:t>
            </a:r>
            <a:endParaRPr lang="en-CA" sz="2800" b="1" i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CA" sz="2800" b="1" i="1" dirty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r>
              <a:rPr lang="en-CA" sz="2800" b="1" i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How </a:t>
            </a:r>
            <a:r>
              <a:rPr lang="en-CA" sz="2800" b="1" i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great is the love the Father has lavished </a:t>
            </a:r>
            <a:r>
              <a:rPr lang="en-CA" sz="2800" b="1" i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on </a:t>
            </a:r>
            <a:r>
              <a:rPr lang="en-CA" sz="2800" b="1" i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us, that we should be called children of God. And so we are! </a:t>
            </a:r>
            <a:r>
              <a:rPr lang="en-CA" sz="28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(1 John 3:1)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CA" sz="2400" b="1" i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CA" sz="2400" b="1" i="1" dirty="0" smtClean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0"/>
            <a:ext cx="91440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  <a:cs typeface="Times New Roman" pitchFamily="18" charset="0"/>
              </a:rPr>
              <a:t>GOD’S OPEN HEART</a:t>
            </a:r>
            <a:endParaRPr lang="en-US" sz="6000" b="1" dirty="0">
              <a:solidFill>
                <a:schemeClr val="tx2">
                  <a:lumMod val="75000"/>
                </a:schemeClr>
              </a:solidFill>
              <a:latin typeface="Rockwell Extra Bold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1 JOHN 1:1-10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Rockwell Extra Bold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087165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1 John 1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The HEART God has for 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48282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1 John 1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The heart God has for us.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ckwell Extra Bold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God’s heart for His people…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ckwell Extra Bold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God’s heart for you…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ckwell Extra Bold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God’s longing that you know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CA" sz="4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ckwell Extra Bold" pitchFamily="18" charset="0"/>
                <a:ea typeface="Calibri" pitchFamily="34" charset="0"/>
                <a:cs typeface="Times New Roman" pitchFamily="18" charset="0"/>
              </a:rPr>
              <a:t>Him.</a:t>
            </a:r>
            <a:endParaRPr kumimoji="0" lang="en-CA" sz="40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33400" y="1197472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i="1" dirty="0" smtClean="0">
                <a:solidFill>
                  <a:schemeClr val="tx2">
                    <a:lumMod val="75000"/>
                  </a:schemeClr>
                </a:solidFill>
              </a:rPr>
              <a:t>That </a:t>
            </a:r>
            <a:r>
              <a:rPr lang="en-CA" sz="4000" b="1" i="1" dirty="0">
                <a:solidFill>
                  <a:schemeClr val="tx2">
                    <a:lumMod val="75000"/>
                  </a:schemeClr>
                </a:solidFill>
              </a:rPr>
              <a:t>which was from the beginning, that which we have seen, and touched and handled concerning the Word of life… </a:t>
            </a:r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</a:rPr>
              <a:t>1 John 1:1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33400" y="-649187"/>
            <a:ext cx="7924800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i="1" dirty="0" smtClean="0">
                <a:solidFill>
                  <a:schemeClr val="tx2">
                    <a:lumMod val="75000"/>
                  </a:schemeClr>
                </a:solidFill>
              </a:rPr>
              <a:t>That </a:t>
            </a:r>
            <a:r>
              <a:rPr lang="en-CA" sz="4000" b="1" i="1" dirty="0">
                <a:solidFill>
                  <a:schemeClr val="tx2">
                    <a:lumMod val="75000"/>
                  </a:schemeClr>
                </a:solidFill>
              </a:rPr>
              <a:t>which was from the beginning, that which we have seen, and touched and handled concerning the Word of life… </a:t>
            </a:r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</a:rPr>
              <a:t>1 John 1:1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</a:rPr>
              <a:t>the very first day, we were there, taking it all in—we heard it with our own ears, saw it with our own eyes, verified it with our own hands. 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</a:rPr>
              <a:t>(1 John 1:1) (Message)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50525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What word or phrase would you most like to hear 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said 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to you, sincerely?</a:t>
            </a:r>
            <a:r>
              <a:rPr lang="en-CA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97419"/>
            <a:ext cx="9144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What word or phrase would you most like to hear 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said 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to you, sincerely?</a:t>
            </a:r>
            <a:r>
              <a:rPr lang="en-CA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6600" dirty="0">
                <a:solidFill>
                  <a:schemeClr val="tx2">
                    <a:lumMod val="75000"/>
                  </a:schemeClr>
                </a:solidFill>
              </a:rPr>
              <a:t>(1.) “I love you</a:t>
            </a:r>
            <a:r>
              <a:rPr lang="en-CA" sz="6600" dirty="0" smtClean="0">
                <a:solidFill>
                  <a:schemeClr val="tx2">
                    <a:lumMod val="75000"/>
                  </a:schemeClr>
                </a:solidFill>
              </a:rPr>
              <a:t>.”</a:t>
            </a:r>
            <a:endParaRPr 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52526"/>
            <a:ext cx="9144000" cy="6805474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489587"/>
            <a:ext cx="91440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4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What word or phrase would you most like to hear </a:t>
            </a:r>
            <a:r>
              <a:rPr lang="en-CA" sz="4000" b="1" dirty="0" smtClean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said </a:t>
            </a:r>
            <a:r>
              <a:rPr lang="en-CA" sz="4000" b="1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</a:rPr>
              <a:t>to you, sincerely?</a:t>
            </a:r>
            <a:r>
              <a:rPr lang="en-CA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6600" dirty="0">
                <a:solidFill>
                  <a:schemeClr val="tx2">
                    <a:lumMod val="75000"/>
                  </a:schemeClr>
                </a:solidFill>
              </a:rPr>
              <a:t>(1.) “I love you.” 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6600" dirty="0">
                <a:solidFill>
                  <a:schemeClr val="tx2">
                    <a:lumMod val="75000"/>
                  </a:schemeClr>
                </a:solidFill>
              </a:rPr>
              <a:t>(2.) “You are </a:t>
            </a:r>
            <a:r>
              <a:rPr lang="en-CA" sz="6600" dirty="0" smtClean="0">
                <a:solidFill>
                  <a:schemeClr val="tx2">
                    <a:lumMod val="75000"/>
                  </a:schemeClr>
                </a:solidFill>
              </a:rPr>
              <a:t>forgiven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442</Words>
  <Application>Microsoft Office PowerPoint</Application>
  <PresentationFormat>On-screen Show (4:3)</PresentationFormat>
  <Paragraphs>72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GOD’S OPEN HEART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GOD’S OPEN HEART</dc:title>
  <dc:creator> </dc:creator>
  <cp:lastModifiedBy> </cp:lastModifiedBy>
  <cp:revision>8</cp:revision>
  <dcterms:created xsi:type="dcterms:W3CDTF">2013-12-29T03:26:36Z</dcterms:created>
  <dcterms:modified xsi:type="dcterms:W3CDTF">2013-12-29T13:18:53Z</dcterms:modified>
</cp:coreProperties>
</file>