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250" y="-86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85038"/>
            <a:ext cx="1042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800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cs typeface="+mn-cs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cs typeface="+mn-cs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cs typeface="+mn-cs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32918400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 sz="4600" dirty="0"/>
              <a:t>ECE </a:t>
            </a:r>
            <a:r>
              <a:rPr lang="en-US" sz="4600" dirty="0" smtClean="0"/>
              <a:t>362 Embedded Microcontroller Mini-Project </a:t>
            </a:r>
            <a:r>
              <a:rPr lang="en-US" sz="4600" dirty="0">
                <a:sym typeface="Symbol" pitchFamily="18" charset="2"/>
              </a:rPr>
              <a:t></a:t>
            </a:r>
            <a:r>
              <a:rPr lang="en-US" sz="4600" dirty="0"/>
              <a:t> </a:t>
            </a:r>
            <a:r>
              <a:rPr lang="en-US" sz="4600" dirty="0" smtClean="0"/>
              <a:t>Fall 2014</a:t>
            </a:r>
            <a:endParaRPr lang="en-US" sz="4600" dirty="0"/>
          </a:p>
          <a:p>
            <a:pPr defTabSz="3135313"/>
            <a:r>
              <a:rPr lang="en-US" sz="4600" dirty="0" smtClean="0"/>
              <a:t>Team 29: ECE362 Digi-Boggle</a:t>
            </a:r>
            <a:endParaRPr lang="en-US" sz="4600" dirty="0"/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0050" y="21218525"/>
            <a:ext cx="20383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0" y="21180425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algn="l" defTabSz="3135313"/>
            <a:r>
              <a:rPr lang="en-US" sz="2100" b="0"/>
              <a:t>Digijock(ette)-Strength Digital System Design</a:t>
            </a:r>
            <a:r>
              <a:rPr lang="en-US" sz="2100" b="0" baseline="30000"/>
              <a:t>TM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18897600"/>
            <a:ext cx="2705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Team Members:</a:t>
            </a:r>
          </a:p>
          <a:p>
            <a:r>
              <a:rPr lang="en-US" sz="4800" dirty="0" smtClean="0"/>
              <a:t>Luke </a:t>
            </a:r>
            <a:r>
              <a:rPr lang="en-US" sz="4800" dirty="0" err="1" smtClean="0"/>
              <a:t>Neuman</a:t>
            </a:r>
            <a:r>
              <a:rPr lang="en-US" sz="4800" dirty="0" smtClean="0"/>
              <a:t>, </a:t>
            </a:r>
            <a:r>
              <a:rPr lang="en-US" sz="4800" dirty="0" err="1" smtClean="0"/>
              <a:t>Subhav</a:t>
            </a:r>
            <a:r>
              <a:rPr lang="en-US" sz="4800" dirty="0" smtClean="0"/>
              <a:t> Ramachandran, Brian Rieder</a:t>
            </a:r>
            <a:endParaRPr lang="en-US" sz="4800" dirty="0"/>
          </a:p>
        </p:txBody>
      </p:sp>
      <p:pic>
        <p:nvPicPr>
          <p:cNvPr id="1026" name="Picture 2" descr="C:\Temp\20141211_09085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3" r="6968"/>
          <a:stretch/>
        </p:blipFill>
        <p:spPr bwMode="auto">
          <a:xfrm>
            <a:off x="9867900" y="2895600"/>
            <a:ext cx="13030200" cy="876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14500" y="12877800"/>
            <a:ext cx="283083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Rockwell" panose="02060603020205020403" pitchFamily="18" charset="0"/>
              </a:rPr>
              <a:t>Objective:</a:t>
            </a:r>
          </a:p>
          <a:p>
            <a:pPr algn="l"/>
            <a:r>
              <a:rPr lang="en-US" sz="5400" dirty="0" smtClean="0">
                <a:latin typeface="Rockwell" panose="02060603020205020403" pitchFamily="18" charset="0"/>
              </a:rPr>
              <a:t>Implement the word game </a:t>
            </a:r>
            <a:r>
              <a:rPr lang="en-US" sz="5400" i="1" dirty="0" smtClean="0">
                <a:latin typeface="Rockwell" panose="02060603020205020403" pitchFamily="18" charset="0"/>
              </a:rPr>
              <a:t>Boggle</a:t>
            </a:r>
            <a:r>
              <a:rPr lang="en-US" sz="5400" dirty="0" smtClean="0">
                <a:latin typeface="Rockwell" panose="02060603020205020403" pitchFamily="18" charset="0"/>
              </a:rPr>
              <a:t> by utilizing the MC9S12C32 microcontroller. Users are able to interface with the microcontroller to play the game through the use of a wonderfully “retro” PS/2 keyboard and the words that are found in the randomly generated or user-defined grid are checked for validity and previous usage.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2895600"/>
            <a:ext cx="7543800" cy="9156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Components used: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1x 20x4 LCD Display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2X 20x2 LCD Display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2x PS/2 Wired Connector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2x PS/2 Keyboards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1x 74HC74 Flip-flop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1x 74HC04 Inverter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1x W25Q80BV Mb SPI Flash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1x 74LVC245 Logic Level Shifter</a:t>
            </a:r>
          </a:p>
          <a:p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55800" y="6324600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55425" y="2895600"/>
            <a:ext cx="7543800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Peripherals used: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PWM for gradual LCD backlight brightness increase and “time low” flashing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SPI for interfacing with W25Q80BV Flash chip.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Timer for game countdown and seed randomization for game generation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“Bit-banging” was used in order to interface with the keyboard by triggering interrupts through IRQ/XIRQ</a:t>
            </a:r>
          </a:p>
          <a:p>
            <a:r>
              <a:rPr lang="en-US" dirty="0" smtClean="0">
                <a:latin typeface="Rockwell" panose="02060603020205020403" pitchFamily="18" charset="0"/>
              </a:rPr>
              <a:t>Parallel interface with LCD displays sharing data on individual clocks</a:t>
            </a:r>
          </a:p>
          <a:p>
            <a:endParaRPr lang="en-US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182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Rieder, Brian Patrick</cp:lastModifiedBy>
  <cp:revision>23</cp:revision>
  <dcterms:created xsi:type="dcterms:W3CDTF">2004-12-02T16:46:40Z</dcterms:created>
  <dcterms:modified xsi:type="dcterms:W3CDTF">2014-12-11T14:35:57Z</dcterms:modified>
</cp:coreProperties>
</file>