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368" r:id="rId4"/>
    <p:sldId id="303" r:id="rId5"/>
    <p:sldId id="372" r:id="rId6"/>
    <p:sldId id="377" r:id="rId7"/>
    <p:sldId id="378" r:id="rId8"/>
    <p:sldId id="379" r:id="rId9"/>
    <p:sldId id="380" r:id="rId10"/>
    <p:sldId id="370" r:id="rId11"/>
    <p:sldId id="381" r:id="rId12"/>
    <p:sldId id="382" r:id="rId13"/>
    <p:sldId id="383" r:id="rId14"/>
    <p:sldId id="385" r:id="rId15"/>
    <p:sldId id="386" r:id="rId16"/>
    <p:sldId id="387" r:id="rId17"/>
    <p:sldId id="388" r:id="rId18"/>
    <p:sldId id="389" r:id="rId19"/>
    <p:sldId id="3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4B3BE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66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79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39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16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60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xmlns="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设计模式概述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设计模式的定义与分类 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设计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的分类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目的（模式是用来做什么的）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可分为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创建型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(Creational)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结构型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(Structural)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行为型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(Behavioral)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三类：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创建型模式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结构型模式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处理类或对象的组合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行为型模式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描述类或对象如何交互和怎样分配职责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4919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设计模式的定义与分类 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设计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的分类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，即模式主要是处理类之间的关系还是处理对象之间的关系，可分为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类模式处理类和子类之间的关系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，这些关系通过继承建立，在编译时刻就被确定下来，是一种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对象模式处理对象间的关系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，这些关系在运行时变化，更具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05044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GoF</a:t>
              </a: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设计模式简介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graphicFrame>
        <p:nvGraphicFramePr>
          <p:cNvPr id="10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523511"/>
              </p:ext>
            </p:extLst>
          </p:nvPr>
        </p:nvGraphicFramePr>
        <p:xfrm>
          <a:off x="2685592" y="1212049"/>
          <a:ext cx="7924800" cy="4089400"/>
        </p:xfrm>
        <a:graphic>
          <a:graphicData uri="http://schemas.openxmlformats.org/drawingml/2006/table">
            <a:tbl>
              <a:tblPr/>
              <a:tblGrid>
                <a:gridCol w="1752600"/>
                <a:gridCol w="1828800"/>
                <a:gridCol w="2514600"/>
                <a:gridCol w="1828800"/>
              </a:tblGrid>
              <a:tr h="4779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范围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目的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创建型模式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结构型模式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行为型模式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7764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类模式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工厂方法模式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2C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（类）适配器模式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解释器模式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模板方法模式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00"/>
                      </a:srgbClr>
                    </a:solidFill>
                  </a:tcPr>
                </a:tc>
              </a:tr>
              <a:tr h="28350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对象模式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抽象工厂模式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建造者模式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原型模式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单例模式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2C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（对象）适配器模式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桥接模式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组合模式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装饰模式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外观模式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享元模式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代理模式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职责链模式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命令模式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迭代器模式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中介者模式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备忘录模式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观察者模式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策略模式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访问者模式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1" name="图片 9" descr="GAMMA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5" y="3296401"/>
            <a:ext cx="2449513" cy="324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180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GoF</a:t>
              </a: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设计模式简介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创建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型模式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(Abstract Factory)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★★★★★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(Builder)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★★☆☆☆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(Factory Method)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★★★★★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(Prototype)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★★★☆☆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(Singleton)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45778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GoF</a:t>
              </a: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设计模式简介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结构型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(Adapter)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桥接模式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(Bridge)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★★★☆☆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(Composite)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(Decorator)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★★★☆☆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外观模式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(Facade)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★★★★★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享元模式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(Flyweight)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★☆☆☆☆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(Proxy) </a:t>
            </a:r>
            <a:r>
              <a:rPr lang="en-US" altLang="zh-CN" sz="24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★★★★☆</a:t>
            </a:r>
            <a:endParaRPr lang="en-US" altLang="zh-CN" sz="2400" dirty="0">
              <a:solidFill>
                <a:srgbClr val="EC73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59515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GoF</a:t>
              </a: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设计模式简介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852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sz="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型模式</a:t>
            </a:r>
            <a:endParaRPr lang="en-US" altLang="zh-CN" sz="3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职责链模式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(Chain of Responsibility) </a:t>
            </a:r>
            <a:r>
              <a:rPr lang="en-US" altLang="zh-CN" sz="32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★★☆☆☆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(Command) </a:t>
            </a:r>
            <a:r>
              <a:rPr lang="en-US" altLang="zh-CN" sz="32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解释器模式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(Interpreter) </a:t>
            </a:r>
            <a:r>
              <a:rPr lang="en-US" altLang="zh-CN" sz="32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★☆☆☆☆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迭代器模式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(Iterato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r) </a:t>
            </a:r>
            <a:r>
              <a:rPr lang="en-US" altLang="zh-CN" sz="32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★★★★★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中介者模式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(Mediator) </a:t>
            </a:r>
            <a:r>
              <a:rPr lang="en-US" altLang="zh-CN" sz="32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★★☆☆☆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备忘录模式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(Memento) </a:t>
            </a:r>
            <a:r>
              <a:rPr lang="en-US" altLang="zh-CN" sz="32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★★☆☆☆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(Observer) </a:t>
            </a:r>
            <a:r>
              <a:rPr lang="en-US" altLang="zh-CN" sz="32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★★★★★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状态模式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 </a:t>
            </a:r>
            <a:r>
              <a:rPr lang="en-US" altLang="zh-CN" sz="32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★★★☆☆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(Strategy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32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模板方法模式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(Template Method) </a:t>
            </a:r>
            <a:r>
              <a:rPr lang="en-US" altLang="zh-CN" sz="32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★★★☆☆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(Visitor) </a:t>
            </a:r>
            <a:r>
              <a:rPr lang="en-US" altLang="zh-CN" sz="3200" dirty="0">
                <a:solidFill>
                  <a:srgbClr val="EC73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79963238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设计模式的优点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融合了众多专家的经验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，并以一种标准的形式供广大开发人员所用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了一套通用的设计词汇和一种通用的语言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，以方便开发人员之间进行沟通和交流，使得设计方案更加通俗易懂</a:t>
            </a:r>
          </a:p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人们可以更加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简单方便地复用成功的设计和体系结构</a:t>
            </a:r>
          </a:p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使得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设计方案更加灵活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，且易于修改</a:t>
            </a:r>
          </a:p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将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软件系统的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开发效率和</a:t>
            </a:r>
            <a:r>
              <a:rPr lang="zh-CN" altLang="en-US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一定程度上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节约设计成本</a:t>
            </a:r>
          </a:p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有助于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初学者更深入地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理解面向对象思想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，方便阅读和学习现有类库与其他系统中的源代码，还可以提高软件的设计水平和代码质量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43978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xmlns="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492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设计模式的诞生与发展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26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408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设计模式的定义与分类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4919932" y="3444762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4365879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4412656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设计模式的优点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3478269"/>
            <a:ext cx="408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GoF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设计模式的诞生与发展 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的诞生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(Pattern)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起源于建筑业而非软件业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模式之父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美国加利佛尼亚大学环境结构中心研究所所长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Christopher Alexander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博士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《A Pattern Language: Towns, Buildings, Construction》——253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个建筑和城市规划模式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（模式可适用的前提条件）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Theme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（在特定条件下要解决的目标问题）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（对目标问题求解过程中各种物理关系的记述）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06200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设计模式的诞生与发展 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的诞生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——Christopher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Alexander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博士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231845" y="5406268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EC7328"/>
                </a:solidFill>
              </a:rPr>
              <a:t>Christopher Alexander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83" y="2587812"/>
            <a:ext cx="2360612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8890396-1_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14" y="2307964"/>
            <a:ext cx="26781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88" y="2082539"/>
            <a:ext cx="273685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7442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设计模式的诞生与发展 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模式的定义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Alexander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给出了关于模式的经典定义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模式都描述了一个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在我们的环境中不断出现的问题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，然后描述了该问题的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解决方案的核心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，通过这种方式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，人们可以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无数次地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重用那些已有的解决方案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，无需再重复相同的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 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模式是在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特定环境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is a 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a 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a </a:t>
            </a:r>
            <a:r>
              <a:rPr lang="en-US" altLang="zh-CN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03771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设计模式的诞生与发展 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软件模式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年代末，软件工程界开始关注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Christopher Alexander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等在这一住宅、公共建筑与城市规划领域的重大突破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“四人组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(Gang of Four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GoF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，分别是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Erich Gamma, Richard Helm, Ralph Johnson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 </a:t>
            </a:r>
            <a:r>
              <a:rPr lang="en-US" altLang="zh-CN" sz="2400" dirty="0" err="1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Vlissides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年归纳发表了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种在软件开发中使用频率较高的设计模式，旨在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用模式来统一沟通面向对象方法在分析、设计和实现间的鸿沟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13" y="4257931"/>
            <a:ext cx="2805521" cy="26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495333" y="5095045"/>
            <a:ext cx="15087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EC73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Gang of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EC73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Four (</a:t>
            </a:r>
            <a:r>
              <a:rPr lang="en-US" altLang="zh-CN" sz="2000" b="1" dirty="0" err="1">
                <a:solidFill>
                  <a:srgbClr val="EC73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GoF</a:t>
            </a:r>
            <a:r>
              <a:rPr lang="en-US" altLang="zh-CN" sz="2000" b="1" dirty="0">
                <a:solidFill>
                  <a:srgbClr val="EC73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549253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设计模式的诞生与发展 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软件模式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软件模式：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在一定条件下的软件开发问题及其解法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前提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条件（环境或约束条件）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724112"/>
              </p:ext>
            </p:extLst>
          </p:nvPr>
        </p:nvGraphicFramePr>
        <p:xfrm>
          <a:off x="4633487" y="2130414"/>
          <a:ext cx="6420793" cy="416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Visio" r:id="rId4" imgW="6958881" imgH="4514715" progId="Visio.Drawing.11">
                  <p:embed/>
                </p:oleObj>
              </mc:Choice>
              <mc:Fallback>
                <p:oleObj name="Visio" r:id="rId4" imgW="6958881" imgH="45147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487" y="2130414"/>
                        <a:ext cx="6420793" cy="4168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63256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设计模式的定义与分类 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设计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模式的定义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(Design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被反复使用、多数人知晓的、经过分类编目的、代码设计经验的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设计模式是为了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可重用代码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让代码更容易被他人理解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提高代码的可靠性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5288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设计模式的定义与分类 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设计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的基本要素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设计模式一般有如下几个基本要素：模式名称、问题、目的、解决方案、效果、实例代码和相关设计模式，其中的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关键元素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包括以下四个方面：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模式名称 </a:t>
            </a: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(Pattern name) 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 </a:t>
            </a: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(Problem) 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 </a:t>
            </a: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(Solution) 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 </a:t>
            </a: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(Consequences) 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69081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1060</Words>
  <Application>Microsoft Office PowerPoint</Application>
  <PresentationFormat>宽屏</PresentationFormat>
  <Paragraphs>165</Paragraphs>
  <Slides>17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等线 Light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368</cp:revision>
  <dcterms:created xsi:type="dcterms:W3CDTF">2018-05-21T14:26:42Z</dcterms:created>
  <dcterms:modified xsi:type="dcterms:W3CDTF">2018-11-15T07:03:03Z</dcterms:modified>
</cp:coreProperties>
</file>