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368" r:id="rId4"/>
    <p:sldId id="303" r:id="rId5"/>
    <p:sldId id="367" r:id="rId6"/>
    <p:sldId id="371" r:id="rId7"/>
    <p:sldId id="366" r:id="rId8"/>
    <p:sldId id="372" r:id="rId9"/>
    <p:sldId id="373" r:id="rId10"/>
    <p:sldId id="370" r:id="rId11"/>
    <p:sldId id="374" r:id="rId12"/>
    <p:sldId id="375" r:id="rId13"/>
    <p:sldId id="377" r:id="rId14"/>
    <p:sldId id="378" r:id="rId15"/>
    <p:sldId id="376" r:id="rId16"/>
    <p:sldId id="3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35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26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99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7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简单工厂模式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工厂：参考代码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simplefactory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简单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对象创建和使用的分离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无须知道所创建的具体产品类的类名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，只需要知道具体产品类所对应的参数即可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通过引入配置文件，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可以在不修改任何客户端代码的情况下更换和增加新的具体产品类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，在一定程度上提高了系统的灵活性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77765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简单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集中了所有产品的创建逻辑，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职责过重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，一旦不能正常工作，整个系统都要受到影响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增加系统中类的个数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（引入了新的工厂类），增加了系统的复杂度和理解难度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系统扩展困难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，一旦添加新产品不得不修改工厂逻辑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由于使用了静态工厂方法，造成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工厂角色无法形成基于继承的等级结构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，工厂类不能得到很好地扩展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5167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以下情况下可以使用简单工厂模式：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类负责创建的对象比较少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：由于创建的对象较少，不会造成工厂方法中的业务逻辑太过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客户端只知道传入工厂类的参数，对于如何创建对象不关心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：客户端既不需要关心创建细节，甚至连类名都不需要记住，只需要知道类型所对应的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模式效果与应用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要知道水果的名字则可得到相应的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9417" y="2589039"/>
            <a:ext cx="6668984" cy="209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(Simple Factory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：又称为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静态工厂方法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(Static Factory Method)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，它属于类创建型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简单工厂模式中，可以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根据参数的不同返回不同类的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工厂模式专门定义一个类来负责创建其他类的实例，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被创建的实例通常都具有共同的父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5583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006" y="1485365"/>
            <a:ext cx="85756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工厂模式包含如下角色：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：工厂角色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：抽象产品角色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ConcreteProduct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：具体产品角色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对象的创建和对象本身业务处理分离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可以降低系统的耦合度，使得两者修改起来都相对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在调用工厂类的工厂方法时，由于工厂方法是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，使用起来很方便，可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通过工厂类类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名直接调用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要传入一个简单的参数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即可，无须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知道对象的创建细节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等格式的配置文件中，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无须修改任何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工厂类的职责相对过重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，增加新的产品需要修改工厂类的判断逻辑，违背开闭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7515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电视机厂专为各知名电视机品牌代工生产各类电视机，当需要海尔牌电视机时只需要在调用该工厂的工厂方法时传入参数“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Haier”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，需要海信电视机时只需要传入参数“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Hisense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，工厂可以根据传入的不同参数返回不同品牌的电视机。现使用简单工厂模式来模拟该电视机工厂的生产过程。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工厂：参考类图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1115" y="2077403"/>
            <a:ext cx="900982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660</Words>
  <Application>Microsoft Office PowerPoint</Application>
  <PresentationFormat>自定义</PresentationFormat>
  <Paragraphs>88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主题​​</vt:lpstr>
      <vt:lpstr>1_Office 主题​​</vt:lpstr>
      <vt:lpstr>2_Office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Administrator</cp:lastModifiedBy>
  <cp:revision>224</cp:revision>
  <dcterms:created xsi:type="dcterms:W3CDTF">2018-05-21T14:26:42Z</dcterms:created>
  <dcterms:modified xsi:type="dcterms:W3CDTF">2018-11-16T05:55:11Z</dcterms:modified>
</cp:coreProperties>
</file>