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368" r:id="rId4"/>
    <p:sldId id="303" r:id="rId5"/>
    <p:sldId id="367" r:id="rId6"/>
    <p:sldId id="371" r:id="rId7"/>
    <p:sldId id="366" r:id="rId8"/>
    <p:sldId id="372" r:id="rId9"/>
    <p:sldId id="373" r:id="rId10"/>
    <p:sldId id="377" r:id="rId11"/>
    <p:sldId id="378" r:id="rId12"/>
    <p:sldId id="379" r:id="rId13"/>
    <p:sldId id="370" r:id="rId14"/>
    <p:sldId id="374" r:id="rId15"/>
    <p:sldId id="375" r:id="rId16"/>
    <p:sldId id="376" r:id="rId17"/>
    <p:sldId id="381" r:id="rId18"/>
    <p:sldId id="380" r:id="rId19"/>
    <p:sldId id="3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>
        <p:scale>
          <a:sx n="75" d="100"/>
          <a:sy n="75" d="100"/>
        </p:scale>
        <p:origin x="8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30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35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78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583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29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6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工厂方法模式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XMLUtil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代码片段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Group 1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13101155"/>
              </p:ext>
            </p:extLst>
          </p:nvPr>
        </p:nvGraphicFramePr>
        <p:xfrm>
          <a:off x="741680" y="2037080"/>
          <a:ext cx="10109200" cy="4602480"/>
        </p:xfrm>
        <a:graphic>
          <a:graphicData uri="http://schemas.openxmlformats.org/drawingml/2006/table">
            <a:tbl>
              <a:tblPr/>
              <a:tblGrid>
                <a:gridCol w="10109200"/>
              </a:tblGrid>
              <a:tr h="3352800">
                <a:tc>
                  <a:txBody>
                    <a:bodyPr/>
                    <a:lstStyle/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	//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创建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DOM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文档对象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	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DocumentBuilderFactory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dFactory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=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DocumentBuilderFactory.newInstance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	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DocumentBuilder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builder =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dFactory.newDocumentBuilder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	Document doc;	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       doc =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builder.parse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(new File("config.xml")); 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		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	 //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获取包含类名的文本节点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NodeList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nl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=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doc.getElementsByTagName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("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className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");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        Node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classNode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nl.item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(0).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getFirstChild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        String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classNode.getNodeValue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           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        //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通过类名生成实例对象并将其返回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  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Class c=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Class.forName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	 Object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obj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c.newInstance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();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         return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obj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493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电视机工厂：实例说明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的电视机工厂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进行分割，为每种品牌的电视机提供一个子工厂，海尔工厂专门负责生产海尔电视机，海信工厂专门负责生产海信电视机，如果需要生产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电视机或创维电视机，只需要对应增加一个新的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工厂或创维工厂即可，原有的工厂无须做任何修改，使得整个系统具有更加的灵活性和可扩展性。 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电视机工厂：参考类图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706880"/>
            <a:ext cx="8288338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电视机工厂：参考代码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factorymethod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方法用来创建客户所需要的产品，同时还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向客户隐藏了哪种具体产品类将被实例化这一细节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让工厂自主确定创建何种产品对象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，而如何创建这个对象的细节则完全封装在具体工厂内部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在系统中加入新产品时，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完全符合开闭原则</a:t>
            </a: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类的个数将成对增加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，在一定程度上增加了系统的复杂度，会给系统带来一些额外的开销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增加了系统的抽象性和理解难度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7757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使用工厂方法模式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客户端不知道它所需要的对象的类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（客户端不需要知道具体产品类的类名，只需要知道所对应的工厂即可，具体产品对象由具体工厂类创建）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抽象工厂类通过其子类来指定创建哪个对象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7291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828799"/>
            <a:ext cx="3924300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86" y="1093330"/>
            <a:ext cx="4113213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4775200" y="3027680"/>
            <a:ext cx="1757680" cy="61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95730" y="5789566"/>
            <a:ext cx="2214880" cy="5299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86832" y="5789566"/>
            <a:ext cx="2214880" cy="5299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(Factory Method Pattern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简称工厂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模式，也叫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虚拟构造器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(Virtual Constructor)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多态工厂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(Polymorphic Factory)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，它属于类创建型模式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工厂方法模式中，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工厂父类负责定义创建产品对象的公共接口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工厂子类则负责生成具体的产品对象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，这样做的目的是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将产品类的实例化操作延迟到工厂子类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中完成，即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通过工厂子类来确定究竟应该实例化哪一个具体产品类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5583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60" y="1787228"/>
            <a:ext cx="8253556" cy="415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：抽象产品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ConcreteProduct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：具体产品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：抽象工厂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ConcreteFactory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：具体工厂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方法模式是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简单工厂模式的进一步抽象和推广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工厂方法模式保持了简单工厂模式的优点，并克服了它的缺点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核心的工厂类不再负责所有产品的创建，而是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将具体创建工作交给其子类去完成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可以允许系统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在不修改工厂角色的情况下引进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新产品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增加具体产品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增加具体工厂，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符合“开闭原则”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7515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(Java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Reflection)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机制的应用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1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17484681"/>
              </p:ext>
            </p:extLst>
          </p:nvPr>
        </p:nvGraphicFramePr>
        <p:xfrm>
          <a:off x="1818640" y="2402563"/>
          <a:ext cx="8077200" cy="206654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408113">
                <a:tc>
                  <a:txBody>
                    <a:bodyPr/>
                    <a:lstStyle/>
                    <a:p>
                      <a:pPr marL="0" marR="0" lvl="0" indent="27622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//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创建一个字符串类型的对象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Class c =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Class.forName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(“String”);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Object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obj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 =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c.newInstance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();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obj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256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Group 1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46535551"/>
              </p:ext>
            </p:extLst>
          </p:nvPr>
        </p:nvGraphicFramePr>
        <p:xfrm>
          <a:off x="1717040" y="2428240"/>
          <a:ext cx="8077200" cy="206654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408113">
                <a:tc>
                  <a:txBody>
                    <a:bodyPr/>
                    <a:lstStyle/>
                    <a:p>
                      <a:pPr marL="0" marR="0" lvl="0" indent="27622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&lt;?xml version="1.0"?&gt;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&lt;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config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&gt;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&lt;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className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&gt;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NameOfFactory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&lt;/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className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&gt;</a:t>
                      </a:r>
                    </a:p>
                    <a:p>
                      <a:pPr marL="0" marR="0" lvl="0" indent="27622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&lt;/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config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&gt;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378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667</Words>
  <Application>Microsoft Office PowerPoint</Application>
  <PresentationFormat>宽屏</PresentationFormat>
  <Paragraphs>144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华文行楷</vt:lpstr>
      <vt:lpstr>华文中宋</vt:lpstr>
      <vt:lpstr>隶书</vt:lpstr>
      <vt:lpstr>微软雅黑</vt:lpstr>
      <vt:lpstr>Arial</vt:lpstr>
      <vt:lpstr>Tahoma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311</cp:revision>
  <dcterms:created xsi:type="dcterms:W3CDTF">2018-05-21T14:26:42Z</dcterms:created>
  <dcterms:modified xsi:type="dcterms:W3CDTF">2018-11-15T13:15:08Z</dcterms:modified>
</cp:coreProperties>
</file>