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368" r:id="rId4"/>
    <p:sldId id="303" r:id="rId5"/>
    <p:sldId id="367" r:id="rId6"/>
    <p:sldId id="383" r:id="rId7"/>
    <p:sldId id="393" r:id="rId8"/>
    <p:sldId id="380" r:id="rId9"/>
    <p:sldId id="366" r:id="rId10"/>
    <p:sldId id="372" r:id="rId11"/>
    <p:sldId id="384" r:id="rId12"/>
    <p:sldId id="385" r:id="rId13"/>
    <p:sldId id="370" r:id="rId14"/>
    <p:sldId id="374" r:id="rId15"/>
    <p:sldId id="375" r:id="rId16"/>
    <p:sldId id="376" r:id="rId17"/>
    <p:sldId id="392" r:id="rId18"/>
    <p:sldId id="391" r:id="rId19"/>
    <p:sldId id="3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7B3BF"/>
    <a:srgbClr val="44B3BE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6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外观模式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73988"/>
              </p:ext>
            </p:extLst>
          </p:nvPr>
        </p:nvGraphicFramePr>
        <p:xfrm>
          <a:off x="1729811" y="2084991"/>
          <a:ext cx="8001000" cy="40233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Facade {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SubSystemA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obj1 = new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SubSystemA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SubSystemB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obj2 = new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SubSystemB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private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SubSystemC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obj3 = new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SubSystemC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endParaRPr lang="en-US" altLang="zh-CN" sz="24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method() {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obj1.method();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obj2.method();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obj3.method();</a:t>
                      </a:r>
                    </a:p>
                    <a:p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电源总开关：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考察一个电源总开关的例子，以便进一步说明外观模式。为了使用方便，一个电源总开关可以控制四盏灯、一个风扇、一台空调和一台电视机的启动和关闭。通过该电源总开关可以同时控制上述所有电器设备，使用外观模式设计该系统。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电源总开关：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06" y="1188864"/>
            <a:ext cx="64389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电源总开关：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facade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外观模式优点：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对客户端屏蔽了子系统组件，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减少了客户端所需处理的对象数目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，并使得子系统使用起来更加容易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实现了子系统与客户端之间的松耦合关系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，这使得子系统的变化不会影响到调用它的客户端，只需要调整外观类即可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一个子系统的修改对其他子系统没有任何影响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子系统的内部变化也不会影响到外观对象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外观模式缺点：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很好地限制客户端直接使用子系统类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，如果对客户端访问子系统类做太多的限制则减少了可变性和灵活性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如果设计不当，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增加新的子系统可能需要修改外观类的源代码，违背了开闭原则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使用外观模式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为访问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一系列复杂的子系统提供一个简单入口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客户端程序与多个子系统之间存在很大的依赖性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在层次化结构中，可以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使用外观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模式定义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系统中每一层的入口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，层与层之间不直接产生联系，而是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通过外观类建立联系，降低层之间的耦合度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网站首页示意图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19526"/>
              </p:ext>
            </p:extLst>
          </p:nvPr>
        </p:nvGraphicFramePr>
        <p:xfrm>
          <a:off x="2298908" y="2246268"/>
          <a:ext cx="6753225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Visio" r:id="rId4" imgW="6096600" imgH="2799000" progId="Visio.Drawing.11">
                  <p:embed/>
                </p:oleObj>
              </mc:Choice>
              <mc:Fallback>
                <p:oleObj name="Visio" r:id="rId4" imgW="6096600" imgH="2799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908" y="2246268"/>
                        <a:ext cx="6753225" cy="310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19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个客户类需要和多个业务类交互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，有时候这些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需要交互的业务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作为一个整体出现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引入一个新的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外观类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(Facade)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来负责和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多个业务类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en-US" altLang="zh-CN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(Subsystem)】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进行交互，而客户类只需与外观类交互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为多个业务类的调用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提供了一个统一的入口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简化了类与类之间的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没有外观类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：每个客户类需要和多个子系统之间进行复杂的交互，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系统的耦合度将很大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引入外观类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：客户类只需要直接与外观类交互，客户类与子系统之间原有的复杂引用关系由外观类来实现，从而</a:t>
            </a: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降低了系统的耦合度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19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个子系统的外部与其内部的通信通过一个统一的外观类进行，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外观类将客户类与子系统的内部复杂性分隔开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，使得客户类只需要与外观角色打交道，而不需要与子系统内部的很多对象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打交道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85606"/>
              </p:ext>
            </p:extLst>
          </p:nvPr>
        </p:nvGraphicFramePr>
        <p:xfrm>
          <a:off x="2373430" y="1615952"/>
          <a:ext cx="6734166" cy="32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Visio" r:id="rId4" imgW="7102919" imgH="3367932" progId="Visio.Drawing.11">
                  <p:embed/>
                </p:oleObj>
              </mc:Choice>
              <mc:Fallback>
                <p:oleObj name="Visio" r:id="rId4" imgW="7102919" imgH="33679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430" y="1615952"/>
                        <a:ext cx="6734166" cy="32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3082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(Facade Pattern)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：外部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与子系统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一个统一的外观对象进行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，为子系统中的一组接口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个统一的入口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定义了一个高层接口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，这个接口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使得子系统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更加容易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模式又称为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，它是一种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对象结构型</a:t>
            </a:r>
            <a:r>
              <a:rPr lang="zh-CN" altLang="en-US" sz="2400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35441"/>
              </p:ext>
            </p:extLst>
          </p:nvPr>
        </p:nvGraphicFramePr>
        <p:xfrm>
          <a:off x="1031808" y="2542166"/>
          <a:ext cx="3533775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Visio" r:id="rId5" imgW="3265170" imgH="2872740" progId="Visio.Drawing.11">
                  <p:embed/>
                </p:oleObj>
              </mc:Choice>
              <mc:Fallback>
                <p:oleObj name="Visio" r:id="rId5" imgW="3265170" imgH="2872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08" y="2542166"/>
                        <a:ext cx="3533775" cy="311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17" y="1366302"/>
            <a:ext cx="481806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Facade: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外观角色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SubSystem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子系统角色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的一种具体实现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引入一个新的外观角色来降低原有系统的复杂度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降低客户类与子系统的耦合度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所指的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子系统是一个广义的概念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，它可以是一个类、一个功能模块、系统的一个组成部分或者一个完整的系统</a:t>
            </a:r>
          </a:p>
          <a:p>
            <a:pPr lvl="1" algn="l">
              <a:lnSpc>
                <a:spcPct val="150000"/>
              </a:lnSpc>
              <a:buClr>
                <a:srgbClr val="EC7328"/>
              </a:buClr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973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818</Words>
  <Application>Microsoft Office PowerPoint</Application>
  <PresentationFormat>宽屏</PresentationFormat>
  <Paragraphs>113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578</cp:revision>
  <dcterms:created xsi:type="dcterms:W3CDTF">2018-05-21T14:26:42Z</dcterms:created>
  <dcterms:modified xsi:type="dcterms:W3CDTF">2018-11-25T15:52:40Z</dcterms:modified>
</cp:coreProperties>
</file>