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368" r:id="rId4"/>
    <p:sldId id="303" r:id="rId5"/>
    <p:sldId id="367" r:id="rId6"/>
    <p:sldId id="383" r:id="rId7"/>
    <p:sldId id="380" r:id="rId8"/>
    <p:sldId id="366" r:id="rId9"/>
    <p:sldId id="372" r:id="rId10"/>
    <p:sldId id="385" r:id="rId11"/>
    <p:sldId id="384" r:id="rId12"/>
    <p:sldId id="370" r:id="rId13"/>
    <p:sldId id="374" r:id="rId14"/>
    <p:sldId id="375" r:id="rId15"/>
    <p:sldId id="376" r:id="rId16"/>
    <p:sldId id="392" r:id="rId17"/>
    <p:sldId id="391" r:id="rId18"/>
    <p:sldId id="3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8"/>
    <a:srgbClr val="47B3BF"/>
    <a:srgbClr val="44B3BE"/>
    <a:srgbClr val="F9F9F9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3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677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682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70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0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5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xmlns="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代理模式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论坛权限控制代理：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在一个论坛中已注册用户和游客的权限不同，已注册的用户拥有发帖、修改自己的注册信息、修改自己的帖子等功能；而游客只能看到别人发的帖子，没有其他权限。使用代理模式来设计该权限管理模块。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在本实例中我们使用代理模式中的保护代理，该代理用于控制对一个对象的访问，可以给不同的用户提供不同级别的使用权限。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2503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论坛权限控制代理：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参考类图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96" y="2214074"/>
            <a:ext cx="8730241" cy="422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957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论坛权限控制代理：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DesignPatterns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02039" y="3233202"/>
            <a:ext cx="2160588" cy="809625"/>
            <a:chOff x="2381" y="3283"/>
            <a:chExt cx="1361" cy="510"/>
          </a:xfrm>
        </p:grpSpPr>
        <p:pic>
          <p:nvPicPr>
            <p:cNvPr id="11" name="Picture 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44B3BE"/>
                  </a:solidFill>
                  <a:latin typeface="华文行楷" pitchFamily="2" charset="-122"/>
                  <a:ea typeface="华文行楷" pitchFamily="2" charset="-122"/>
                </a:rPr>
                <a:t>演示</a:t>
              </a:r>
              <a:r>
                <a:rPr lang="en-US" altLang="zh-CN" sz="2400" b="1" dirty="0">
                  <a:solidFill>
                    <a:srgbClr val="44B3BE"/>
                  </a:solidFill>
                  <a:latin typeface="Arial"/>
                  <a:ea typeface="华文行楷" pitchFamily="2" charset="-122"/>
                </a:rPr>
                <a:t>……</a:t>
              </a:r>
              <a:endParaRPr lang="en-US" altLang="zh-CN" sz="2400" b="1" dirty="0">
                <a:solidFill>
                  <a:srgbClr val="44B3BE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544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代理模式优点：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协调调用者和被调用者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，在一定程度上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降低了系统的耦合度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客户端可以针对抽象主题角色进行编程，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增加和更换代理类无须修改源代码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符合开闭原则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，系统具有较好的灵活性和可扩展性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远程代理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：可以将一些消耗资源较多的对象和操作移至性能更好的计算机上，提高了系统的整体运行效率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虚拟代理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：通过一个消耗资源较少的对象来代表一个消耗资源较多的对象，可以在一定程度上节省系统的运行开销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缓冲代理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：为某一个操作的结果提供临时的缓存存储空间，以便在后续使用中能够共享这些结果，优化系统性能，缩短执行时间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保护代理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：可以控制对一个对象的访问权限，为不同用户提供不同级别的使用权限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6226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代理模式缺点：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在客户端和真实主题之间增加了代理对象，因此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有些类型的代理模式可能会造成请求的处理速度变慢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（例如</a:t>
            </a:r>
            <a:r>
              <a:rPr lang="zh-CN" altLang="en-US" sz="2400" b="1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保护代理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实现代理模式需要额外的工作，而且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有些代理模式的实现过程较为复杂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（例如</a:t>
            </a:r>
            <a:r>
              <a:rPr lang="zh-CN" altLang="en-US" sz="2400" b="1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远程代理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51744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以下情况下可以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使用代理模式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客户端对象需要访问远程主机中的对象时可以使用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远程代理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当需要用一个消耗资源较少的对象来代表一个消耗资源较多的对象，从而降低系统开销、缩短运行时间时可以使用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虚拟代理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当需要为某一个被频繁访问的操作结果提供一个临时存储空间，以供多个客户端共享访问这些结果时可以使用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缓冲代理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当需要控制对一个对象的访问，为不同用户提供不同级别的访问权限时可以使用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保护代理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当需要为一个对象的访问（引用）提供一些额外的操作时可以使用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智能引用代理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5261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xmlns="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xmlns="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xmlns="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16E7744A-19DB-49CF-A911-E16E8F0ADE60}"/>
              </a:ext>
            </a:extLst>
          </p:cNvPr>
          <p:cNvSpPr/>
          <p:nvPr/>
        </p:nvSpPr>
        <p:spPr>
          <a:xfrm>
            <a:off x="4919932" y="1583179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E914CFF0-7E04-4C83-9FCB-E5238EA0244E}"/>
              </a:ext>
            </a:extLst>
          </p:cNvPr>
          <p:cNvSpPr/>
          <p:nvPr/>
        </p:nvSpPr>
        <p:spPr>
          <a:xfrm>
            <a:off x="4919932" y="2504296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9D1D4DBC-3D4E-4023-94D2-FCB5C3A0E021}"/>
              </a:ext>
            </a:extLst>
          </p:cNvPr>
          <p:cNvSpPr/>
          <p:nvPr/>
        </p:nvSpPr>
        <p:spPr>
          <a:xfrm>
            <a:off x="4919932" y="3425413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9A9F1AD-96E2-4639-B84C-B70436EECEE1}"/>
              </a:ext>
            </a:extLst>
          </p:cNvPr>
          <p:cNvSpPr txBox="1"/>
          <p:nvPr/>
        </p:nvSpPr>
        <p:spPr>
          <a:xfrm>
            <a:off x="5934437" y="1616686"/>
            <a:ext cx="332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模式动机与定义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5D64C658-AEB3-4793-A737-384B28C45163}"/>
              </a:ext>
            </a:extLst>
          </p:cNvPr>
          <p:cNvSpPr txBox="1"/>
          <p:nvPr/>
        </p:nvSpPr>
        <p:spPr>
          <a:xfrm>
            <a:off x="5934437" y="2551073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模式结构与分析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0019CCB8-ACCA-43A2-A14C-97D10F8B17FC}"/>
              </a:ext>
            </a:extLst>
          </p:cNvPr>
          <p:cNvSpPr txBox="1"/>
          <p:nvPr/>
        </p:nvSpPr>
        <p:spPr>
          <a:xfrm>
            <a:off x="5934437" y="3487767"/>
            <a:ext cx="281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模式实例与解析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14" name="矩形: 圆角 16">
            <a:extLst>
              <a:ext uri="{FF2B5EF4-FFF2-40B4-BE49-F238E27FC236}">
                <a16:creationId xmlns:a16="http://schemas.microsoft.com/office/drawing/2014/main" xmlns="" id="{E914CFF0-7E04-4C83-9FCB-E5238EA0244E}"/>
              </a:ext>
            </a:extLst>
          </p:cNvPr>
          <p:cNvSpPr/>
          <p:nvPr/>
        </p:nvSpPr>
        <p:spPr>
          <a:xfrm>
            <a:off x="4919932" y="4346530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D64C658-AEB3-4793-A737-384B28C45163}"/>
              </a:ext>
            </a:extLst>
          </p:cNvPr>
          <p:cNvSpPr txBox="1"/>
          <p:nvPr/>
        </p:nvSpPr>
        <p:spPr>
          <a:xfrm>
            <a:off x="5934437" y="4393307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模式效果与应用</a:t>
            </a:r>
          </a:p>
        </p:txBody>
      </p:sp>
    </p:spTree>
    <p:extLst>
      <p:ext uri="{BB962C8B-B14F-4D97-AF65-F5344CB8AC3E}">
        <p14:creationId xmlns:p14="http://schemas.microsoft.com/office/powerpoint/2010/main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1" y="3931972"/>
            <a:ext cx="5246347" cy="230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845600"/>
              </p:ext>
            </p:extLst>
          </p:nvPr>
        </p:nvGraphicFramePr>
        <p:xfrm>
          <a:off x="4563763" y="1033019"/>
          <a:ext cx="6981605" cy="260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Visio" r:id="rId5" imgW="7354851" imgH="2746983" progId="Visio.Drawing.11">
                  <p:embed/>
                </p:oleObj>
              </mc:Choice>
              <mc:Fallback>
                <p:oleObj name="Visio" r:id="rId5" imgW="7354851" imgH="27469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763" y="1033019"/>
                        <a:ext cx="6981605" cy="2604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475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引入一个新的对象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（如小图片和远程代理对象）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来实现对真实对象的操作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将新的对象作为真实对象的一个替身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代理对象来间接访问一个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 </a:t>
            </a:r>
            <a:r>
              <a:rPr lang="zh-CN" altLang="en-US" sz="2400" b="1" dirty="0" smtClean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代理模式</a:t>
            </a:r>
            <a:endParaRPr lang="en-US" altLang="zh-CN" sz="2400" b="1" dirty="0" smtClean="0">
              <a:solidFill>
                <a:srgbClr val="47B3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>
              <a:solidFill>
                <a:srgbClr val="47B3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1893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(Proxy Pattern)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：给某一个对象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提供一个代理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由代理对象控制对原对象的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代理对象可以在客户端和目标对象之间起到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中介的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代理对象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去掉客户不能看到的内容和服务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添加客户需要的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额外的新服务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2086" y="23757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190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51" y="1427186"/>
            <a:ext cx="7140723" cy="495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390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包含如下角色：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Subject: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抽象主题角色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代理主题角色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RealSubject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真实主题角色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2128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代理类示例代码：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64665"/>
              </p:ext>
            </p:extLst>
          </p:nvPr>
        </p:nvGraphicFramePr>
        <p:xfrm>
          <a:off x="1882923" y="1986897"/>
          <a:ext cx="7924800" cy="466344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0366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80808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33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>
                          <a:solidFill>
                            <a:srgbClr val="333333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public class Proxy extends Subject {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private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RealSubject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realSubject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= new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RealSubject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();  //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维持一个对真实主题对象的引用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public void preRequest() {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    …...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}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public void request()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preRequest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();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7B3BF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realSubject.request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();  //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调用真实主题对象的方法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postRequest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();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7B3BF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}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public void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postRequest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() {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    ……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}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876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491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几种常用的代理模式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5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</a:t>
            </a:r>
            <a:r>
              <a:rPr lang="zh-CN" altLang="en-US" sz="25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en-US" altLang="zh-CN" sz="25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(Remote Proxy)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：为一个位于不同的地址空间的对象提供一个本地的代理对象，这个不同的地址空间可以在同一台主机中，也可以在另一台主机中，远程代理又称为大使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(Ambassador)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5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虚拟代理</a:t>
            </a:r>
            <a:r>
              <a:rPr lang="en-US" altLang="zh-CN" sz="25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(Virtual Proxy)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：如果需要创建一个资源消耗较大的对象，先创建一个消耗相对较小的对象来表示，真实对象只在需要时才会被真正创建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5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保护代理</a:t>
            </a:r>
            <a:r>
              <a:rPr lang="en-US" altLang="zh-CN" sz="25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(Protect Proxy)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：控制对一个对象的访问，可以给不同的用户提供不同级别的使用权限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5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缓冲代理</a:t>
            </a:r>
            <a:r>
              <a:rPr lang="en-US" altLang="zh-CN" sz="25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(Cache Proxy)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：为某一个目标操作的结果提供临时的存储空间，以便多个客户端可以共享这些结果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5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智能引用代理</a:t>
            </a:r>
            <a:r>
              <a:rPr lang="en-US" altLang="zh-CN" sz="25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(Smart Reference Proxy)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：当一个对象被引用时，提供一些额外的操作，例如将对象被调用的次数记录下来等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7973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955</Words>
  <Application>Microsoft Office PowerPoint</Application>
  <PresentationFormat>宽屏</PresentationFormat>
  <Paragraphs>116</Paragraphs>
  <Slides>16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等线</vt:lpstr>
      <vt:lpstr>等线 Light</vt:lpstr>
      <vt:lpstr>华文行楷</vt:lpstr>
      <vt:lpstr>华文中宋</vt:lpstr>
      <vt:lpstr>隶书</vt:lpstr>
      <vt:lpstr>微软雅黑</vt:lpstr>
      <vt:lpstr>Arial</vt:lpstr>
      <vt:lpstr>Times New Roman</vt:lpstr>
      <vt:lpstr>Wingdings</vt:lpstr>
      <vt:lpstr>Office 主题​​</vt:lpstr>
      <vt:lpstr>1_Office 主题​​</vt:lpstr>
      <vt:lpstr>2_Office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未定义</cp:lastModifiedBy>
  <cp:revision>586</cp:revision>
  <dcterms:created xsi:type="dcterms:W3CDTF">2018-05-21T14:26:42Z</dcterms:created>
  <dcterms:modified xsi:type="dcterms:W3CDTF">2018-11-22T17:12:08Z</dcterms:modified>
</cp:coreProperties>
</file>