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4" r:id="rId11"/>
    <p:sldId id="385" r:id="rId12"/>
    <p:sldId id="393" r:id="rId13"/>
    <p:sldId id="370" r:id="rId14"/>
    <p:sldId id="374" r:id="rId15"/>
    <p:sldId id="375" r:id="rId16"/>
    <p:sldId id="376" r:id="rId17"/>
    <p:sldId id="392" r:id="rId18"/>
    <p:sldId id="391" r:id="rId19"/>
    <p:sldId id="3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>
        <p:scale>
          <a:sx n="75" d="100"/>
          <a:sy n="75" d="100"/>
        </p:scale>
        <p:origin x="105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46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职责链模式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具体处理者示例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60419"/>
              </p:ext>
            </p:extLst>
          </p:nvPr>
        </p:nvGraphicFramePr>
        <p:xfrm>
          <a:off x="1002319" y="2148840"/>
          <a:ext cx="9001760" cy="3657600"/>
        </p:xfrm>
        <a:graphic>
          <a:graphicData uri="http://schemas.openxmlformats.org/drawingml/2006/table">
            <a:tbl>
              <a:tblPr/>
              <a:tblGrid>
                <a:gridCol w="900176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ConcreteHandler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 Handler {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handleRequest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request)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if (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请求满足条件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//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处理请求</a:t>
                      </a:r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else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this.successor.handleRequest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(request); //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转发请求</a:t>
                      </a:r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72508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审批假条：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系统需要提供一个假条审批的模块，如果员工请假天数小于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天，主任可以审批该假条；如果员工请假天数大于等于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天，经理可以审批；如果员工请假天数大于等于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天，总经理可以审批；如果超过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天，总经理也不能审批，提示相应的拒绝信息。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审批假条：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62" y="1936389"/>
            <a:ext cx="9736978" cy="482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审批假条：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职责链模式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一个对象无须知道是其他哪一个对象处理其请求，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降低了系统的耦合度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可简化对象之间的相互连接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给对象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职责的分配带来更多的灵活性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增加一个新的具体请求处理者时无须修改原有系统的代码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，只需要在客户端重新建链即可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职责链模式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保证请求一定会被处理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对于比较长的职责链，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系统性能将受到一定影响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，在进行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代码调试时不太方便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如果建链不当，可能会造成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循环调用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将导致系统陷入死循环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使用职责链模式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多个对象可以处理同一个请求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，具体哪个对象处理该请求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待运行时刻再确定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在不明确指定接收者的情况下，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向多个对象中的一个提交一个请求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可动态指定一组对象处理请求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奖学金审批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61" y="2482015"/>
            <a:ext cx="7340391" cy="260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辅导员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、系主任、院长、校长都可以处理奖学金申请表，他们构成一个处理申请表的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申请表沿着这条链进行传递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，这条链就称为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职责链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职责链可以是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一条直线、一个环或者一个树形结构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，最常见的职责链是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沿着一条单向的链来传递请求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(Chain of Responsibility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：避免请求发送者与接收者耦合在一起，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让多个对象都有可能接收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这些对象连接成一条链，并且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沿着这条链传递请求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，直到有对象处理它为止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54" y="1484513"/>
            <a:ext cx="7083977" cy="43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职责链模式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抽象处理者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ConcreteHandler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具体处理者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请求的处理者组织成一条链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让请求沿着链传递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，由链上的处理者对请求进行相应的处理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客户端无须关心请求的处理细节以及请求的传递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，只需将请求发送到链上，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将请求的发送者和请求的处理者解耦</a:t>
            </a: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抽象处理者示例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86406"/>
              </p:ext>
            </p:extLst>
          </p:nvPr>
        </p:nvGraphicFramePr>
        <p:xfrm>
          <a:off x="640080" y="2098040"/>
          <a:ext cx="10464800" cy="3657600"/>
        </p:xfrm>
        <a:graphic>
          <a:graphicData uri="http://schemas.openxmlformats.org/drawingml/2006/table">
            <a:tbl>
              <a:tblPr/>
              <a:tblGrid>
                <a:gridCol w="1046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 class Handler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维持对下家的引用</a:t>
                      </a:r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protected Handler successor;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setSuccessor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(Handler successor) {</a:t>
                      </a: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this.successor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=successor;</a:t>
                      </a: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handleRequest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request);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685</Words>
  <Application>Microsoft Office PowerPoint</Application>
  <PresentationFormat>宽屏</PresentationFormat>
  <Paragraphs>111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589</cp:revision>
  <dcterms:created xsi:type="dcterms:W3CDTF">2018-05-21T14:26:42Z</dcterms:created>
  <dcterms:modified xsi:type="dcterms:W3CDTF">2018-11-18T10:30:02Z</dcterms:modified>
</cp:coreProperties>
</file>