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368" r:id="rId4"/>
    <p:sldId id="303" r:id="rId5"/>
    <p:sldId id="367" r:id="rId6"/>
    <p:sldId id="383" r:id="rId7"/>
    <p:sldId id="393" r:id="rId8"/>
    <p:sldId id="380" r:id="rId9"/>
    <p:sldId id="366" r:id="rId10"/>
    <p:sldId id="372" r:id="rId11"/>
    <p:sldId id="384" r:id="rId12"/>
    <p:sldId id="385" r:id="rId13"/>
    <p:sldId id="394" r:id="rId14"/>
    <p:sldId id="395" r:id="rId15"/>
    <p:sldId id="370" r:id="rId16"/>
    <p:sldId id="374" r:id="rId17"/>
    <p:sldId id="375" r:id="rId18"/>
    <p:sldId id="376" r:id="rId19"/>
    <p:sldId id="392" r:id="rId20"/>
    <p:sldId id="391" r:id="rId21"/>
    <p:sldId id="3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9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63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74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命令模式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调用者（请求发送者）示例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31482"/>
              </p:ext>
            </p:extLst>
          </p:nvPr>
        </p:nvGraphicFramePr>
        <p:xfrm>
          <a:off x="1762760" y="1838960"/>
          <a:ext cx="8346440" cy="4937760"/>
        </p:xfrm>
        <a:graphic>
          <a:graphicData uri="http://schemas.openxmlformats.org/drawingml/2006/table">
            <a:tbl>
              <a:tblPr/>
              <a:tblGrid>
                <a:gridCol w="834644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 Invoker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Command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构造注入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Invoker(Command command) {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this.command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command;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设值注入</a:t>
                      </a:r>
                      <a:endParaRPr lang="en-US" altLang="zh-CN" sz="1800" b="1" kern="1200" baseline="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setCommand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(Command command) {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this.command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command;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业务方法，用于调用命令类的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execute()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call() {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command.execute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具体命令类示例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13342"/>
              </p:ext>
            </p:extLst>
          </p:nvPr>
        </p:nvGraphicFramePr>
        <p:xfrm>
          <a:off x="1300480" y="2240280"/>
          <a:ext cx="9052560" cy="2560320"/>
        </p:xfrm>
        <a:graphic>
          <a:graphicData uri="http://schemas.openxmlformats.org/drawingml/2006/table">
            <a:tbl>
              <a:tblPr/>
              <a:tblGrid>
                <a:gridCol w="905256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ConcreteCommand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Command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Receiver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维持一个对请求接收者对象的引用</a:t>
                      </a:r>
                      <a:endParaRPr lang="en-US" altLang="zh-CN" sz="24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24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execute()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receiver.action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//</a:t>
                      </a:r>
                      <a:r>
                        <a:rPr lang="zh-CN" altLang="en-US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调用请求接收者的业务处理方法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action()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325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宏命令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78" y="1879915"/>
            <a:ext cx="7698422" cy="449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7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是请求的接收者，遥控器是请求的发送者，遥控器上有一些按钮，不同的按钮对应电视机的不同操作。抽象命令角色由一个命令接口来扮演，有三个具体的命令类实现了抽象命令接口，这三个具体命令类分别代表三种操作：打开电视机、关闭电视机和切换频道。显然，电视机遥控器就是一个典型的命令模式应用实例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9" y="2001520"/>
            <a:ext cx="8066537" cy="470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新的命令可以很容易地加入到系统中，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符合开闭原则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可以比较容易地设计一个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命令队列或宏命令（组合命令）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为请求的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和恢复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提供了一种设计和实现方案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可能会导致某些系统有过多的具体命令类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（针对每一个对请求接收者的调用操作都需要设计一个具体命令类）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使用命令模式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将请求调用者和请求接收者解耦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，使得调用者和接收者不直接交互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在不同的时间指定请求、将请求排队和执行请求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支持命令的撤销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操作和恢复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将一组操作组合在一起形成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宏命令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与电灯、排气扇示意图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73" y="1941062"/>
            <a:ext cx="4700747" cy="460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现实生活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不同的电线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不同的电器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 </a:t>
            </a:r>
            <a:r>
              <a:rPr lang="en-US" altLang="zh-CN" sz="2400" dirty="0">
                <a:solidFill>
                  <a:srgbClr val="47B3B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olidFill>
                  <a:srgbClr val="47B3B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电灯 </a:t>
            </a:r>
            <a:r>
              <a:rPr lang="en-US" altLang="zh-CN" sz="2400" dirty="0">
                <a:solidFill>
                  <a:srgbClr val="47B3B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olidFill>
                  <a:srgbClr val="47B3B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的最终接收者和处理者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开关和电灯之间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并不存在直接耦合关系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连接在一起，使用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不同的电线可以连接不同的请求接收者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 </a:t>
            </a:r>
            <a:r>
              <a:rPr lang="en-US" altLang="zh-CN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 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请求发送者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事件处理类 </a:t>
            </a:r>
            <a:r>
              <a:rPr lang="en-US" altLang="zh-CN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  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请求的最终接收者和处理者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发送者与接收者之间引入了新的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（类似电线），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将发送者的请求封装在命令对象中，再通过命令对象来调用接收者的方法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相同的按钮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不同的事件处理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098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(Command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将一个请求封装为一个对象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，从而使我们可用不同的请求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对客户进行参数化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对请求排队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记录请求日志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支持可撤销的操作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对象行为型模式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，其别名为动作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(Action)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模式或事务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(Transaction)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79" y="1657985"/>
            <a:ext cx="905090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抽象命令类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ConcreteCommand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具体命令类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Invoker: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将请求发送者和接收者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完全解耦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发送者与接收者之间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没有直接引用关系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发送请求的对象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只需要知道如何发送请求，而不必知道如何完成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命令模式的本质是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对请求进行封装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一个请求对应于一个命令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，将发出命令的责任和执行命令的责任分开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822</Words>
  <Application>Microsoft Office PowerPoint</Application>
  <PresentationFormat>宽屏</PresentationFormat>
  <Paragraphs>133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等线 Light</vt:lpstr>
      <vt:lpstr>黑体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603</cp:revision>
  <dcterms:created xsi:type="dcterms:W3CDTF">2018-05-21T14:26:42Z</dcterms:created>
  <dcterms:modified xsi:type="dcterms:W3CDTF">2018-11-18T16:06:43Z</dcterms:modified>
</cp:coreProperties>
</file>