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368" r:id="rId4"/>
    <p:sldId id="303" r:id="rId5"/>
    <p:sldId id="367" r:id="rId6"/>
    <p:sldId id="383" r:id="rId7"/>
    <p:sldId id="380" r:id="rId8"/>
    <p:sldId id="366" r:id="rId9"/>
    <p:sldId id="372" r:id="rId10"/>
    <p:sldId id="385" r:id="rId11"/>
    <p:sldId id="393" r:id="rId12"/>
    <p:sldId id="384" r:id="rId13"/>
    <p:sldId id="394" r:id="rId14"/>
    <p:sldId id="395" r:id="rId15"/>
    <p:sldId id="370" r:id="rId16"/>
    <p:sldId id="374" r:id="rId17"/>
    <p:sldId id="375" r:id="rId18"/>
    <p:sldId id="376" r:id="rId19"/>
    <p:sldId id="392" r:id="rId20"/>
    <p:sldId id="391" r:id="rId21"/>
    <p:sldId id="36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56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93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03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xmlns="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备忘录模式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77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状态恢复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的实现机制，使得用户可以方便地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回到一个特定的历史步骤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当前在很多软件所提供的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(Undo)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中就使用了备忘录模式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Originator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不允许其他类来调用备忘录类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Memento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的构造函数与相关方法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如果允许其他类调用</a:t>
            </a:r>
            <a:r>
              <a:rPr lang="en-US" altLang="zh-CN" sz="2400" dirty="0" err="1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setState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等方法，将导致在备忘录中保存的历史状态发生改变，通过撤销操作所恢复的状态就不再是真实的历史状态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，备忘录模式也就失去了本身的意义 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理想的情况是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只允许生成该备忘录的原发器访问备忘录的内部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2400" b="1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77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Memento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Originator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定义在同一个包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(package)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中来实现封装，使用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默认可见性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Memento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类，即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保证其在包内可见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备忘录类作为原发器类的内部类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，使得只有原发器才可以访问备忘录中的数据，其他对象都无法使用备忘录中的数据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815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负责人类示例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8500"/>
              </p:ext>
            </p:extLst>
          </p:nvPr>
        </p:nvGraphicFramePr>
        <p:xfrm>
          <a:off x="1107440" y="2013871"/>
          <a:ext cx="9408160" cy="4358640"/>
        </p:xfrm>
        <a:graphic>
          <a:graphicData uri="http://schemas.openxmlformats.org/drawingml/2006/table">
            <a:tbl>
              <a:tblPr/>
              <a:tblGrid>
                <a:gridCol w="940816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lang="en-US" altLang="zh-CN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designpatterns.memento</a:t>
                      </a:r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endParaRPr lang="en-US" altLang="zh-CN" sz="22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Caretaker {</a:t>
                      </a:r>
                    </a:p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Memento </a:t>
                      </a:r>
                      <a:r>
                        <a:rPr lang="en-US" altLang="zh-CN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memento</a:t>
                      </a:r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endParaRPr lang="en-US" altLang="zh-CN" sz="22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Memento </a:t>
                      </a:r>
                      <a:r>
                        <a:rPr lang="en-US" altLang="zh-CN" sz="22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getMemento</a:t>
                      </a:r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memento;</a:t>
                      </a:r>
                    </a:p>
                    <a:p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2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22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setMemento</a:t>
                      </a:r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(Memento memento) {</a:t>
                      </a:r>
                    </a:p>
                    <a:p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2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this.memento</a:t>
                      </a:r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=memento;</a:t>
                      </a:r>
                    </a:p>
                    <a:p>
                      <a:r>
                        <a:rPr lang="en-US" altLang="zh-CN" sz="22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2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18409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用户信息操作撤销：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某系统提供了用户信息操作模块，用户可以修改自己的各项信息。为了使操作过程更加人性化，现使用备忘录模式对系统进行改进，使得用户在进行了错误操作之后可以恢复到操作之前的状态。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用户信息操作撤销：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80" y="1996720"/>
            <a:ext cx="8398799" cy="465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用户信息操作撤销：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memoto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备忘录模式优点：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了一种状态恢复的实现机制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，使得用户可以方便地回到一个特定的历史步骤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实现了对信息的封装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，一个备忘录对象是一种原发器对象状态的表示，不会被其他代码所改动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备忘录模式缺点：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消耗过大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，如果需要保存的原发器类的成员变量太多，就不可避免地需要占用大量的存储空间，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每保存一次对象的状态都需要消耗一定的系统资源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使用备忘录模式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一个对象在某一个时刻的全部状态或部分状态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，这样以后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需要时能够恢复到先前的状态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实现撤销操作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防止外界对象破坏一个对象历史状态的封装性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，避免将对象历史状态的实现细节暴露给外界对象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xmlns="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xmlns="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:a16="http://schemas.microsoft.com/office/drawing/2014/main" xmlns="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r>
              <a:rPr lang="zh-CN" altLang="en-US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软件中的“后悔药”</a:t>
            </a:r>
            <a:r>
              <a:rPr lang="en-US" altLang="zh-CN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2400" b="1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(Undo)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40" y="2285318"/>
            <a:ext cx="6492240" cy="36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6042801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使用备忘录模式可以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让系统恢复到某一特定的历史状态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保存软件系统的历史状态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，当用户需要取消错误操作并且返回到某个历史状态时，可以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取出事先保存的历史状态来覆盖当前状态</a:t>
            </a: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18687564423855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19" y="1238250"/>
            <a:ext cx="2778760" cy="388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(Memento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不破坏封装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的前提下，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捕获一个对象的内部状态，并在该对象之外保存这个状态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，这样可以在以后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将对象恢复到原先保存的状态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对象行为型模式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，其别名为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8" y="1754570"/>
            <a:ext cx="9566429" cy="396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备忘录模式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Originator: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原发器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Memento: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Caretaker: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原发器示例代码：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65272"/>
              </p:ext>
            </p:extLst>
          </p:nvPr>
        </p:nvGraphicFramePr>
        <p:xfrm>
          <a:off x="3713480" y="162560"/>
          <a:ext cx="7924800" cy="658368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658336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designpatterns.memento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Originator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String state;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Originator(){}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创建一个备忘录对象</a:t>
                      </a:r>
                      <a:endParaRPr lang="en-US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Memento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createMemento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new Memento(this);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根据备忘录对象恢复原发器状态</a:t>
                      </a:r>
                      <a:endParaRPr lang="en-US" altLang="zh-CN" sz="18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restoreMemento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(Memento m)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state = </a:t>
                      </a:r>
                      <a:r>
                        <a:rPr lang="en-US" altLang="zh-CN" sz="18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m.state</a:t>
                      </a:r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setState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state)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this.state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=state;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String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getState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this.state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备忘录示例代码：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23593"/>
              </p:ext>
            </p:extLst>
          </p:nvPr>
        </p:nvGraphicFramePr>
        <p:xfrm>
          <a:off x="4055399" y="972032"/>
          <a:ext cx="5948680" cy="5486400"/>
        </p:xfrm>
        <a:graphic>
          <a:graphicData uri="http://schemas.openxmlformats.org/drawingml/2006/table">
            <a:tbl>
              <a:tblPr/>
              <a:tblGrid>
                <a:gridCol w="594868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designpatterns.memento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备忘录类，默认可见性，包内可见</a:t>
                      </a:r>
                      <a:endParaRPr lang="en-US" altLang="zh-CN" sz="2000" b="1" kern="1200" dirty="0" smtClean="0">
                        <a:solidFill>
                          <a:srgbClr val="EC7328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 Memento</a:t>
                      </a:r>
                      <a:r>
                        <a:rPr lang="en-US" altLang="zh-CN" sz="20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String state;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Memento(Originator o) {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state = </a:t>
                      </a:r>
                      <a:r>
                        <a:rPr lang="en-US" altLang="zh-CN" sz="20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o.getState</a:t>
                      </a:r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void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setState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state)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this.state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=state;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String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getState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return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this.state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 smtClean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698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905</Words>
  <Application>Microsoft Office PowerPoint</Application>
  <PresentationFormat>宽屏</PresentationFormat>
  <Paragraphs>154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598</cp:revision>
  <dcterms:created xsi:type="dcterms:W3CDTF">2018-05-21T14:26:42Z</dcterms:created>
  <dcterms:modified xsi:type="dcterms:W3CDTF">2018-11-22T09:45:53Z</dcterms:modified>
</cp:coreProperties>
</file>