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4" r:id="rId11"/>
    <p:sldId id="393" r:id="rId12"/>
    <p:sldId id="385" r:id="rId13"/>
    <p:sldId id="394" r:id="rId14"/>
    <p:sldId id="395" r:id="rId15"/>
    <p:sldId id="370" r:id="rId16"/>
    <p:sldId id="374" r:id="rId17"/>
    <p:sldId id="375" r:id="rId18"/>
    <p:sldId id="376" r:id="rId19"/>
    <p:sldId id="392" r:id="rId20"/>
    <p:sldId id="391" r:id="rId21"/>
    <p:sldId id="3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34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017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78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模板方法模式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钩子方法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挂钩”方法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isXXX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hasXXX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，返回类型为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空方法</a:t>
            </a:r>
            <a:endParaRPr lang="en-US" altLang="zh-CN" sz="2200" b="1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79083"/>
              </p:ext>
            </p:extLst>
          </p:nvPr>
        </p:nvGraphicFramePr>
        <p:xfrm>
          <a:off x="3464560" y="2489200"/>
          <a:ext cx="7696200" cy="411480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399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……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模板方法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public void template() {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open();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display();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//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通过钩子方法来确定某一步骤是否执行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if(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isPrint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()) {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    print();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}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}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钩子方法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isPrint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() {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    return true;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}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……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典型抽象类示例代码：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65796"/>
              </p:ext>
            </p:extLst>
          </p:nvPr>
        </p:nvGraphicFramePr>
        <p:xfrm>
          <a:off x="4257040" y="1203960"/>
          <a:ext cx="7670800" cy="5486400"/>
        </p:xfrm>
        <a:graphic>
          <a:graphicData uri="http://schemas.openxmlformats.org/drawingml/2006/table">
            <a:tbl>
              <a:tblPr/>
              <a:tblGrid>
                <a:gridCol w="7670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class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AbstractClass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模板方法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kern="1200" dirty="0" err="1" smtClean="0"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templateMethod</a:t>
                      </a:r>
                      <a:r>
                        <a:rPr lang="en-US" altLang="zh-CN" sz="1800" kern="1200" dirty="0" smtClean="0"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primitiveOperation1();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primitiveOperation2();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primitiveOperation3();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基本方法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具体方法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primitiveOperation1()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实现代码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基本方法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抽象方法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abstract void primitiveOperation2();    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基本方法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钩子方法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primitiveOperation3()   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{  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8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302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典型子类示例代码：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0960" y="2169160"/>
          <a:ext cx="8412480" cy="3291840"/>
        </p:xfrm>
        <a:graphic>
          <a:graphicData uri="http://schemas.openxmlformats.org/drawingml/2006/table">
            <a:tbl>
              <a:tblPr/>
              <a:tblGrid>
                <a:gridCol w="841248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ConcreteClass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AbstractClass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primitiveOperation2() {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实现代码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primitiveOperation3() {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实现代码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798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银行业务办理流程：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银行办理业务时，一般都包含几个基本步骤，首先需要取号排队，然后办理具体业务，最后需要对银行工作人员进行评分。无论具体业务是取款、存款还是转账，其基本流程都一样。现使用模板方法模式模拟银行业务办理流程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银行业务办理流程：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49" y="2060986"/>
            <a:ext cx="7325728" cy="431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银行业务办理流程：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模板方法模式优点：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在父类中形式化地定义一个算法，而由它的子类来实现细节的处理，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在子类实现详细的处理算法时并不会改变算法中步骤的执行次序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提取了类库中的公共行为，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将公共行为放在父类中，而通过其子类来实现不同的行为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可实现一种反向控制结构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，通过子类覆盖父类的钩子方法来决定某一特定步骤是否需要执行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更换和增加新的子类很方便，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符合单一职责原则和开闭原则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模板方法模式缺点：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为每一个基本方法的不同实现提供一个子类，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如果父类中可变的基本方法太多，将会导致类的个数增加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，系统会更加庞大，设计也更加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使用模板方法模式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实现一个算法的不变部分，并将可变的行为留给子类来实现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各子类中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公共的行为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应被提取出来，并集中到一个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公共父类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避免代码重复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通过子类来决定父类算法中某个步骤是否执行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子类对父类的反向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请客</a:t>
            </a:r>
            <a:r>
              <a:rPr lang="zh-CN" altLang="en-US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吃饭示意图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086610"/>
            <a:ext cx="6365964" cy="402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请客吃饭：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点单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吃东西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买单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软件开发：某个方法的实现需要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多个步骤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（类似“请客”），其中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有些步骤是固定的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（类似“点单”和“买单”），而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有些步骤并不固定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，存在可变性（类似“吃东西”）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模板方法模式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（“点单”、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“吃东西”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和“买单”）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“请客”）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(Template Method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：定义一个操作中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将一些步骤延迟到子类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中，模板方法使得子类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可以不改变一个算法的结构即可重定义该算法的某些特定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方法是一种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类行为型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60" y="1555132"/>
            <a:ext cx="5948680" cy="492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模板方法模式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 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具体子类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基于继承的代码复用技术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将一些复杂流程的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封装在一系列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在抽象父类中提供一个称之为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定义这些基本方法的执行次序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，而通过其子类来覆盖某些步骤，从而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使得相同的算法框架可以有不同的执行结果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模板方法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(Template Method)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基本方法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(Primitive Method)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(Abstract Method)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(Concrete Method)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钩子方法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(Hook Method)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32129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919</Words>
  <Application>Microsoft Office PowerPoint</Application>
  <PresentationFormat>宽屏</PresentationFormat>
  <Paragraphs>153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等线</vt:lpstr>
      <vt:lpstr>等线 Light</vt:lpstr>
      <vt:lpstr>华文行楷</vt:lpstr>
      <vt:lpstr>华文中宋</vt:lpstr>
      <vt:lpstr>隶书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621</cp:revision>
  <dcterms:created xsi:type="dcterms:W3CDTF">2018-05-21T14:26:42Z</dcterms:created>
  <dcterms:modified xsi:type="dcterms:W3CDTF">2018-11-19T17:13:37Z</dcterms:modified>
</cp:coreProperties>
</file>